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1" r:id="rId3"/>
    <p:sldId id="275" r:id="rId4"/>
    <p:sldId id="276" r:id="rId5"/>
    <p:sldId id="277" r:id="rId6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6543" userDrawn="1">
          <p15:clr>
            <a:srgbClr val="A4A3A4"/>
          </p15:clr>
        </p15:guide>
        <p15:guide id="4" orient="horz" pos="635" userDrawn="1">
          <p15:clr>
            <a:srgbClr val="A4A3A4"/>
          </p15:clr>
        </p15:guide>
        <p15:guide id="5" orient="horz" pos="4536" userDrawn="1">
          <p15:clr>
            <a:srgbClr val="A4A3A4"/>
          </p15:clr>
        </p15:guide>
        <p15:guide id="6" pos="3368" userDrawn="1">
          <p15:clr>
            <a:srgbClr val="A4A3A4"/>
          </p15:clr>
        </p15:guide>
        <p15:guide id="7" pos="2460" userDrawn="1">
          <p15:clr>
            <a:srgbClr val="A4A3A4"/>
          </p15:clr>
        </p15:guide>
        <p15:guide id="8" orient="horz" pos="3787" userDrawn="1">
          <p15:clr>
            <a:srgbClr val="A4A3A4"/>
          </p15:clr>
        </p15:guide>
        <p15:guide id="9" orient="horz" pos="4014" userDrawn="1">
          <p15:clr>
            <a:srgbClr val="A4A3A4"/>
          </p15:clr>
        </p15:guide>
        <p15:guide id="10" pos="328" userDrawn="1">
          <p15:clr>
            <a:srgbClr val="A4A3A4"/>
          </p15:clr>
        </p15:guide>
        <p15:guide id="11" pos="6407" userDrawn="1">
          <p15:clr>
            <a:srgbClr val="A4A3A4"/>
          </p15:clr>
        </p15:guide>
        <p15:guide id="12" orient="horz" pos="1134" userDrawn="1">
          <p15:clr>
            <a:srgbClr val="A4A3A4"/>
          </p15:clr>
        </p15:guide>
        <p15:guide id="13" orient="horz" pos="453" userDrawn="1">
          <p15:clr>
            <a:srgbClr val="A4A3A4"/>
          </p15:clr>
        </p15:guide>
        <p15:guide id="15" pos="555" userDrawn="1">
          <p15:clr>
            <a:srgbClr val="A4A3A4"/>
          </p15:clr>
        </p15:guide>
        <p15:guide id="16" orient="horz" pos="907" userDrawn="1">
          <p15:clr>
            <a:srgbClr val="A4A3A4"/>
          </p15:clr>
        </p15:guide>
        <p15:guide id="18" orient="horz" pos="771" userDrawn="1">
          <p15:clr>
            <a:srgbClr val="A4A3A4"/>
          </p15:clr>
        </p15:guide>
        <p15:guide id="19" orient="horz" pos="3628" userDrawn="1">
          <p15:clr>
            <a:srgbClr val="A4A3A4"/>
          </p15:clr>
        </p15:guide>
        <p15:guide id="20" pos="6089" userDrawn="1">
          <p15:clr>
            <a:srgbClr val="A4A3A4"/>
          </p15:clr>
        </p15:guide>
        <p15:guide id="21" pos="2075" userDrawn="1">
          <p15:clr>
            <a:srgbClr val="A4A3A4"/>
          </p15:clr>
        </p15:guide>
        <p15:guide id="22" pos="5976" userDrawn="1">
          <p15:clr>
            <a:srgbClr val="A4A3A4"/>
          </p15:clr>
        </p15:guide>
        <p15:guide id="24" orient="horz" pos="521" userDrawn="1">
          <p15:clr>
            <a:srgbClr val="A4A3A4"/>
          </p15:clr>
        </p15:guide>
        <p15:guide id="25" pos="3005" userDrawn="1">
          <p15:clr>
            <a:srgbClr val="A4A3A4"/>
          </p15:clr>
        </p15:guide>
        <p15:guide id="26" orient="horz" pos="1587" userDrawn="1">
          <p15:clr>
            <a:srgbClr val="A4A3A4"/>
          </p15:clr>
        </p15:guide>
        <p15:guide id="27" orient="horz" pos="4422" userDrawn="1">
          <p15:clr>
            <a:srgbClr val="A4A3A4"/>
          </p15:clr>
        </p15:guide>
        <p15:guide id="28" pos="2687" userDrawn="1">
          <p15:clr>
            <a:srgbClr val="A4A3A4"/>
          </p15:clr>
        </p15:guide>
        <p15:guide id="29" orient="horz" pos="3424" userDrawn="1">
          <p15:clr>
            <a:srgbClr val="A4A3A4"/>
          </p15:clr>
        </p15:guide>
        <p15:guide id="30" pos="4864" userDrawn="1">
          <p15:clr>
            <a:srgbClr val="A4A3A4"/>
          </p15:clr>
        </p15:guide>
        <p15:guide id="32" pos="646" userDrawn="1">
          <p15:clr>
            <a:srgbClr val="A4A3A4"/>
          </p15:clr>
        </p15:guide>
        <p15:guide id="33" pos="827" userDrawn="1">
          <p15:clr>
            <a:srgbClr val="A4A3A4"/>
          </p15:clr>
        </p15:guide>
        <p15:guide id="34" pos="5749" userDrawn="1">
          <p15:clr>
            <a:srgbClr val="A4A3A4"/>
          </p15:clr>
        </p15:guide>
        <p15:guide id="35" orient="horz" pos="4241" userDrawn="1">
          <p15:clr>
            <a:srgbClr val="A4A3A4"/>
          </p15:clr>
        </p15:guide>
        <p15:guide id="36" pos="1031" userDrawn="1">
          <p15:clr>
            <a:srgbClr val="A4A3A4"/>
          </p15:clr>
        </p15:guide>
        <p15:guide id="37" pos="40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E4"/>
    <a:srgbClr val="E8001E"/>
    <a:srgbClr val="0054A0"/>
    <a:srgbClr val="B5DE84"/>
    <a:srgbClr val="C8E6A4"/>
    <a:srgbClr val="ACD975"/>
    <a:srgbClr val="B7DE87"/>
    <a:srgbClr val="86C9C3"/>
    <a:srgbClr val="66AEDE"/>
    <a:srgbClr val="01A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421" y="48"/>
      </p:cViewPr>
      <p:guideLst>
        <p:guide orient="horz" pos="2381"/>
        <p:guide pos="192"/>
        <p:guide pos="6543"/>
        <p:guide orient="horz" pos="635"/>
        <p:guide orient="horz" pos="4536"/>
        <p:guide pos="3368"/>
        <p:guide pos="2460"/>
        <p:guide orient="horz" pos="3787"/>
        <p:guide orient="horz" pos="4014"/>
        <p:guide pos="328"/>
        <p:guide pos="6407"/>
        <p:guide orient="horz" pos="1134"/>
        <p:guide orient="horz" pos="453"/>
        <p:guide pos="555"/>
        <p:guide orient="horz" pos="907"/>
        <p:guide orient="horz" pos="771"/>
        <p:guide orient="horz" pos="3628"/>
        <p:guide pos="6089"/>
        <p:guide pos="2075"/>
        <p:guide pos="5976"/>
        <p:guide orient="horz" pos="521"/>
        <p:guide pos="3005"/>
        <p:guide orient="horz" pos="1587"/>
        <p:guide orient="horz" pos="4422"/>
        <p:guide pos="2687"/>
        <p:guide orient="horz" pos="3424"/>
        <p:guide pos="4864"/>
        <p:guide pos="646"/>
        <p:guide pos="827"/>
        <p:guide pos="5749"/>
        <p:guide orient="horz" pos="4241"/>
        <p:guide pos="1031"/>
        <p:guide pos="40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93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07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021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0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20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30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87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68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72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918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4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3ACDD-E50A-487C-9718-C6158965C1B7}" type="datetimeFigureOut">
              <a:rPr kumimoji="1" lang="ja-JP" altLang="en-US" smtClean="0"/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5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52C24A0-3E10-4BB7-A894-F20ED169B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1813" cy="576416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B6A48E-CCFD-49F4-A4E4-809F965BDB2E}"/>
              </a:ext>
            </a:extLst>
          </p:cNvPr>
          <p:cNvSpPr txBox="1"/>
          <p:nvPr/>
        </p:nvSpPr>
        <p:spPr>
          <a:xfrm>
            <a:off x="204957" y="6060567"/>
            <a:ext cx="38747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600" b="1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○○○○○株式会社 御中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FAE7D20-2F0A-4502-BACD-D6E593AD2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33" y="7205921"/>
            <a:ext cx="2551024" cy="122579"/>
          </a:xfrm>
          <a:prstGeom prst="rect">
            <a:avLst/>
          </a:prstGeom>
        </p:spPr>
      </p:pic>
      <p:pic>
        <p:nvPicPr>
          <p:cNvPr id="11" name="図 10" descr="ロゴ, 会社名&#10;&#10;自動的に生成された説明">
            <a:extLst>
              <a:ext uri="{FF2B5EF4-FFF2-40B4-BE49-F238E27FC236}">
                <a16:creationId xmlns:a16="http://schemas.microsoft.com/office/drawing/2014/main" id="{A85799C9-4A23-4B33-B966-F07D3D6FED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5150" y="6531392"/>
            <a:ext cx="1473994" cy="735363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BD8C792B-D0ED-440C-A569-73D679BB8C29}"/>
              </a:ext>
            </a:extLst>
          </p:cNvPr>
          <p:cNvGrpSpPr/>
          <p:nvPr/>
        </p:nvGrpSpPr>
        <p:grpSpPr>
          <a:xfrm>
            <a:off x="213912" y="6614457"/>
            <a:ext cx="1456447" cy="545932"/>
            <a:chOff x="213481" y="6591597"/>
            <a:chExt cx="1456447" cy="545932"/>
          </a:xfrm>
        </p:grpSpPr>
        <p:pic>
          <p:nvPicPr>
            <p:cNvPr id="15" name="図 14" descr="図形&#10;&#10;中程度の精度で自動的に生成された説明">
              <a:extLst>
                <a:ext uri="{FF2B5EF4-FFF2-40B4-BE49-F238E27FC236}">
                  <a16:creationId xmlns:a16="http://schemas.microsoft.com/office/drawing/2014/main" id="{75992343-4F0B-401B-BA7F-50BD62CA5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481" y="6591597"/>
              <a:ext cx="1456447" cy="545932"/>
            </a:xfrm>
            <a:prstGeom prst="rect">
              <a:avLst/>
            </a:prstGeom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E5A5DC76-1029-4FEB-A0B9-9C00714810F1}"/>
                </a:ext>
              </a:extLst>
            </p:cNvPr>
            <p:cNvSpPr/>
            <p:nvPr/>
          </p:nvSpPr>
          <p:spPr>
            <a:xfrm>
              <a:off x="308134" y="6599280"/>
              <a:ext cx="1260000" cy="396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13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85EF695-B06B-4B1B-B564-41CD27D03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0054A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E6074BC1-51FA-4A90-8652-AFE17FAFF0AD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9DA98DF-5D7C-48B4-BF26-4B1469378287}"/>
              </a:ext>
            </a:extLst>
          </p:cNvPr>
          <p:cNvSpPr/>
          <p:nvPr/>
        </p:nvSpPr>
        <p:spPr>
          <a:xfrm>
            <a:off x="1035686" y="2311401"/>
            <a:ext cx="8630602" cy="980440"/>
          </a:xfrm>
          <a:prstGeom prst="rect">
            <a:avLst/>
          </a:prstGeom>
          <a:noFill/>
          <a:ln>
            <a:solidFill>
              <a:srgbClr val="E800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BF2DE79C-9FAE-4BF1-9A76-DBDEE3F40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5" y="3978004"/>
            <a:ext cx="3808496" cy="1997345"/>
          </a:xfrm>
          <a:prstGeom prst="rect">
            <a:avLst/>
          </a:prstGeom>
        </p:spPr>
      </p:pic>
      <p:pic>
        <p:nvPicPr>
          <p:cNvPr id="13" name="図 12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A9B78F63-F43F-4CF4-8705-A8CFC31C03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763" y="3933441"/>
            <a:ext cx="1225825" cy="2151447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42259979-CFB2-407E-84A5-4071CAAE66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161" y="3563361"/>
            <a:ext cx="3942966" cy="264912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B693DD4-7034-40AA-B745-42E85AB53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2807" y="3572827"/>
            <a:ext cx="2068830" cy="247650"/>
          </a:xfrm>
          <a:prstGeom prst="rect">
            <a:avLst/>
          </a:prstGeom>
        </p:spPr>
      </p:pic>
      <p:pic>
        <p:nvPicPr>
          <p:cNvPr id="28" name="図 27" descr="QR コード&#10;&#10;自動的に生成された説明">
            <a:extLst>
              <a:ext uri="{FF2B5EF4-FFF2-40B4-BE49-F238E27FC236}">
                <a16:creationId xmlns:a16="http://schemas.microsoft.com/office/drawing/2014/main" id="{C2AFBA0C-6350-4874-BFDA-DE91C91FF5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8645" y="3971909"/>
            <a:ext cx="656348" cy="656348"/>
          </a:xfrm>
          <a:prstGeom prst="rect">
            <a:avLst/>
          </a:prstGeom>
        </p:spPr>
      </p:pic>
      <p:pic>
        <p:nvPicPr>
          <p:cNvPr id="32" name="図 31" descr="テキスト, 手紙&#10;&#10;自動的に生成された説明">
            <a:extLst>
              <a:ext uri="{FF2B5EF4-FFF2-40B4-BE49-F238E27FC236}">
                <a16:creationId xmlns:a16="http://schemas.microsoft.com/office/drawing/2014/main" id="{FEEAE1BA-A9DA-47F2-AEE5-BDE74546B6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29" y="5106403"/>
            <a:ext cx="833003" cy="1333450"/>
          </a:xfrm>
          <a:prstGeom prst="rect">
            <a:avLst/>
          </a:prstGeom>
        </p:spPr>
      </p:pic>
      <p:pic>
        <p:nvPicPr>
          <p:cNvPr id="35" name="図 34" descr="テキスト&#10;&#10;自動的に生成された説明">
            <a:extLst>
              <a:ext uri="{FF2B5EF4-FFF2-40B4-BE49-F238E27FC236}">
                <a16:creationId xmlns:a16="http://schemas.microsoft.com/office/drawing/2014/main" id="{E4F63740-4CD6-457F-9D9C-05C1F44579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779" y="5106403"/>
            <a:ext cx="1724121" cy="1333449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2B5D2ED4-181B-430C-992E-973691280B07}"/>
              </a:ext>
            </a:extLst>
          </p:cNvPr>
          <p:cNvSpPr txBox="1"/>
          <p:nvPr/>
        </p:nvSpPr>
        <p:spPr>
          <a:xfrm>
            <a:off x="6446353" y="4882206"/>
            <a:ext cx="109338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solidFill>
                  <a:srgbClr val="3A3A3A"/>
                </a:solidFill>
                <a:latin typeface="A-OTF 新ゴ Pr6N DB" panose="020B0600000000000000" pitchFamily="34" charset="-128"/>
                <a:ea typeface="A-OTF 新ゴ Pr6N DB" panose="020B0600000000000000" pitchFamily="34" charset="-128"/>
              </a:rPr>
              <a:t>コンテンツ例</a:t>
            </a:r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3551DFEC-B035-4C6C-A90B-E235DE27BDC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7818006" y="7265299"/>
            <a:ext cx="2551024" cy="122579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9F3314C9-4504-4F09-B48D-084760B374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16" y="602829"/>
            <a:ext cx="9512623" cy="603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12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85EF695-B06B-4B1B-B564-41CD27D03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0054A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E6074BC1-51FA-4A90-8652-AFE17FAFF0AD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アイコン&#10;&#10;自動的に生成された説明">
            <a:extLst>
              <a:ext uri="{FF2B5EF4-FFF2-40B4-BE49-F238E27FC236}">
                <a16:creationId xmlns:a16="http://schemas.microsoft.com/office/drawing/2014/main" id="{45516F54-684D-4463-B843-C8B31A239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24" y="1363925"/>
            <a:ext cx="2433320" cy="38376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28CA5F1-90DC-43DD-A7B7-F7B26B57F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120" y="3052927"/>
            <a:ext cx="3697605" cy="30289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791FB69-D099-4444-A425-0054E60DE0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5943" y="3052927"/>
            <a:ext cx="3846195" cy="280035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E375F0D-87ED-4A8B-B628-CDECD3CF6698}"/>
              </a:ext>
            </a:extLst>
          </p:cNvPr>
          <p:cNvSpPr/>
          <p:nvPr/>
        </p:nvSpPr>
        <p:spPr>
          <a:xfrm>
            <a:off x="1313600" y="2514681"/>
            <a:ext cx="1080000" cy="432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0" name="図 19" descr="屋内, テーブル, 座る が含まれている画像&#10;&#10;自動的に生成された説明">
            <a:extLst>
              <a:ext uri="{FF2B5EF4-FFF2-40B4-BE49-F238E27FC236}">
                <a16:creationId xmlns:a16="http://schemas.microsoft.com/office/drawing/2014/main" id="{4EC26A71-65B8-4ADB-8EF7-BC3E4AFC88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04" y="3644089"/>
            <a:ext cx="4000500" cy="2247900"/>
          </a:xfrm>
          <a:prstGeom prst="rect">
            <a:avLst/>
          </a:prstGeom>
        </p:spPr>
      </p:pic>
      <p:pic>
        <p:nvPicPr>
          <p:cNvPr id="25" name="図 24" descr="白い背景にあるペン&#10;&#10;低い精度で自動的に生成された説明">
            <a:extLst>
              <a:ext uri="{FF2B5EF4-FFF2-40B4-BE49-F238E27FC236}">
                <a16:creationId xmlns:a16="http://schemas.microsoft.com/office/drawing/2014/main" id="{430B2E96-38B4-414A-A8F4-144A4A5EE9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654" y="3545330"/>
            <a:ext cx="4000500" cy="2247900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7140D072-C921-4DA5-9BF3-8BDA8A6FDD5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7818006" y="7265299"/>
            <a:ext cx="2551024" cy="122579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1372DC2B-E396-4810-8499-BBF82250CC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73" y="594448"/>
            <a:ext cx="9421182" cy="578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97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85EF695-B06B-4B1B-B564-41CD27D03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0054A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E6074BC1-51FA-4A90-8652-AFE17FAFF0AD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A491E606-FA7E-4210-8144-BC4C935952BB}"/>
              </a:ext>
            </a:extLst>
          </p:cNvPr>
          <p:cNvGrpSpPr/>
          <p:nvPr/>
        </p:nvGrpSpPr>
        <p:grpSpPr>
          <a:xfrm>
            <a:off x="520700" y="1422050"/>
            <a:ext cx="9650413" cy="3431972"/>
            <a:chOff x="3005111" y="1078736"/>
            <a:chExt cx="9650413" cy="3431972"/>
          </a:xfrm>
        </p:grpSpPr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92B5A0E6-A2D6-4B12-B4B5-5CA34F2B5DCB}"/>
                </a:ext>
              </a:extLst>
            </p:cNvPr>
            <p:cNvSpPr/>
            <p:nvPr/>
          </p:nvSpPr>
          <p:spPr>
            <a:xfrm>
              <a:off x="3005111" y="1868770"/>
              <a:ext cx="9650413" cy="2641937"/>
            </a:xfrm>
            <a:prstGeom prst="rect">
              <a:avLst/>
            </a:prstGeom>
            <a:solidFill>
              <a:srgbClr val="FF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4" name="図 3" descr="タイムライン が含まれている画像&#10;&#10;自動的に生成された説明">
              <a:extLst>
                <a:ext uri="{FF2B5EF4-FFF2-40B4-BE49-F238E27FC236}">
                  <a16:creationId xmlns:a16="http://schemas.microsoft.com/office/drawing/2014/main" id="{9A2EA422-73B7-48D6-8A3A-068BB5CEF7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88005" y="1078736"/>
              <a:ext cx="3004820" cy="3431972"/>
            </a:xfrm>
            <a:prstGeom prst="rect">
              <a:avLst/>
            </a:prstGeom>
          </p:spPr>
        </p:pic>
      </p:grp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7140D072-C921-4DA5-9BF3-8BDA8A6FDD5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7818006" y="7265299"/>
            <a:ext cx="2551024" cy="122579"/>
          </a:xfrm>
          <a:prstGeom prst="rect">
            <a:avLst/>
          </a:prstGeom>
        </p:spPr>
      </p:pic>
      <p:pic>
        <p:nvPicPr>
          <p:cNvPr id="8" name="図 7" descr="グラフィカル ユーザー インターフェイス, アプリケーション, Word&#10;&#10;自動的に生成された説明">
            <a:extLst>
              <a:ext uri="{FF2B5EF4-FFF2-40B4-BE49-F238E27FC236}">
                <a16:creationId xmlns:a16="http://schemas.microsoft.com/office/drawing/2014/main" id="{57B3E478-A872-47CC-B976-07139128A1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35" b="25990"/>
          <a:stretch/>
        </p:blipFill>
        <p:spPr>
          <a:xfrm>
            <a:off x="938437" y="5433622"/>
            <a:ext cx="3200400" cy="862744"/>
          </a:xfrm>
          <a:prstGeom prst="rect">
            <a:avLst/>
          </a:prstGeom>
        </p:spPr>
      </p:pic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8BC0734-5456-4579-9222-9A36A5D56A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4" b="14759"/>
          <a:stretch/>
        </p:blipFill>
        <p:spPr>
          <a:xfrm>
            <a:off x="4763510" y="5224733"/>
            <a:ext cx="3200400" cy="1259849"/>
          </a:xfrm>
          <a:prstGeom prst="rect">
            <a:avLst/>
          </a:prstGeom>
        </p:spPr>
      </p:pic>
      <p:pic>
        <p:nvPicPr>
          <p:cNvPr id="15" name="図 14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3D666CAD-6944-49FC-8412-20F6C39521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6" r="26127"/>
          <a:stretch/>
        </p:blipFill>
        <p:spPr>
          <a:xfrm>
            <a:off x="8678905" y="5234298"/>
            <a:ext cx="951570" cy="1198942"/>
          </a:xfrm>
          <a:prstGeom prst="rect">
            <a:avLst/>
          </a:prstGeom>
        </p:spPr>
      </p:pic>
      <p:pic>
        <p:nvPicPr>
          <p:cNvPr id="35" name="図 34" descr="タイムライン が含まれている画像&#10;&#10;自動的に生成された説明">
            <a:extLst>
              <a:ext uri="{FF2B5EF4-FFF2-40B4-BE49-F238E27FC236}">
                <a16:creationId xmlns:a16="http://schemas.microsoft.com/office/drawing/2014/main" id="{D7A26617-B92A-4A74-AA4A-F8A832AD6C3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0" t="20651" r="9015" b="6047"/>
          <a:stretch/>
        </p:blipFill>
        <p:spPr>
          <a:xfrm>
            <a:off x="6289220" y="2170479"/>
            <a:ext cx="2565608" cy="2677604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628B58D3-2ECC-4A47-A20D-2FAD106D46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68" y="606444"/>
            <a:ext cx="9213362" cy="610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5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85EF695-B06B-4B1B-B564-41CD27D03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0054A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9" name="四角形: 角を丸くする 58">
            <a:extLst>
              <a:ext uri="{FF2B5EF4-FFF2-40B4-BE49-F238E27FC236}">
                <a16:creationId xmlns:a16="http://schemas.microsoft.com/office/drawing/2014/main" id="{E6074BC1-51FA-4A90-8652-AFE17FAFF0AD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7140D072-C921-4DA5-9BF3-8BDA8A6FDD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7818006" y="7265299"/>
            <a:ext cx="2551024" cy="122579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39AEF25A-1CBA-4CED-8C5D-EC68E821D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138" y="5619484"/>
            <a:ext cx="886001" cy="831533"/>
          </a:xfrm>
          <a:prstGeom prst="rect">
            <a:avLst/>
          </a:prstGeom>
        </p:spPr>
      </p:pic>
      <p:pic>
        <p:nvPicPr>
          <p:cNvPr id="10" name="図 9" descr="ダイアグラム&#10;&#10;自動的に生成された説明">
            <a:extLst>
              <a:ext uri="{FF2B5EF4-FFF2-40B4-BE49-F238E27FC236}">
                <a16:creationId xmlns:a16="http://schemas.microsoft.com/office/drawing/2014/main" id="{E7A6953E-ADB8-463C-9CAD-7BA4A53C0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56" y="2142362"/>
            <a:ext cx="8572500" cy="2847975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00FBF7AA-B61F-49EE-BDE4-B5C4EF31F1A8}"/>
              </a:ext>
            </a:extLst>
          </p:cNvPr>
          <p:cNvSpPr/>
          <p:nvPr/>
        </p:nvSpPr>
        <p:spPr>
          <a:xfrm>
            <a:off x="1035686" y="5430520"/>
            <a:ext cx="8572500" cy="1209461"/>
          </a:xfrm>
          <a:prstGeom prst="rect">
            <a:avLst/>
          </a:prstGeom>
          <a:noFill/>
          <a:ln>
            <a:solidFill>
              <a:srgbClr val="E800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9E5CE2AB-7FAC-4B92-87F0-3E766C331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42" y="607604"/>
            <a:ext cx="8936269" cy="593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36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</TotalTime>
  <Words>4</Words>
  <Application>Microsoft Office PowerPoint</Application>
  <PresentationFormat>ユーザー設定</PresentationFormat>
  <Paragraphs>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A-OTF 新ゴ Pr6N DB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Ebata Takashi（江畑 高志）</dc:creator>
  <cp:lastModifiedBy>Ebata Takashi（江畑 高志）</cp:lastModifiedBy>
  <cp:revision>21</cp:revision>
  <dcterms:created xsi:type="dcterms:W3CDTF">2021-08-15T19:14:31Z</dcterms:created>
  <dcterms:modified xsi:type="dcterms:W3CDTF">2021-08-18T03:14:51Z</dcterms:modified>
</cp:coreProperties>
</file>