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0" r:id="rId3"/>
    <p:sldId id="282" r:id="rId4"/>
    <p:sldId id="283" r:id="rId5"/>
    <p:sldId id="284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89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47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391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278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824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180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3770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158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1752" userDrawn="1">
          <p15:clr>
            <a:srgbClr val="A4A3A4"/>
          </p15:clr>
        </p15:guide>
        <p15:guide id="49" orient="horz" pos="37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A4"/>
    <a:srgbClr val="0057A3"/>
    <a:srgbClr val="4472C4"/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>
        <p:scale>
          <a:sx n="66" d="100"/>
          <a:sy n="66" d="100"/>
        </p:scale>
        <p:origin x="1253" y="216"/>
      </p:cViewPr>
      <p:guideLst>
        <p:guide orient="horz" pos="3589"/>
        <p:guide pos="6902"/>
        <p:guide orient="horz" pos="4247"/>
        <p:guide pos="211"/>
        <p:guide pos="7446"/>
        <p:guide orient="horz" pos="3816"/>
        <p:guide orient="horz" pos="391"/>
        <p:guide pos="438"/>
        <p:guide pos="7242"/>
        <p:guide orient="horz" pos="686"/>
        <p:guide pos="665"/>
        <p:guide pos="778"/>
        <p:guide pos="7015"/>
        <p:guide pos="7129"/>
        <p:guide orient="horz" pos="278"/>
        <p:guide orient="horz" pos="1026"/>
        <p:guide orient="horz" pos="2160"/>
        <p:guide pos="6562"/>
        <p:guide pos="824"/>
        <p:guide pos="5790"/>
        <p:guide pos="3613"/>
        <p:guide pos="4180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3770"/>
        <p:guide pos="5019"/>
        <p:guide orient="horz" pos="2500"/>
        <p:guide pos="4520"/>
        <p:guide pos="3160"/>
        <p:guide pos="892"/>
        <p:guide pos="6788"/>
        <p:guide pos="5201"/>
        <p:guide pos="4294"/>
        <p:guide orient="horz" pos="3158"/>
        <p:guide pos="2252"/>
        <p:guide pos="1685"/>
        <p:guide orient="horz" pos="1752"/>
        <p:guide orient="horz" pos="3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597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539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0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13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8EFF5484-E0A1-4228-A19C-0E095DEEA4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7" r="60567" b="-1601"/>
          <a:stretch/>
        </p:blipFill>
        <p:spPr>
          <a:xfrm>
            <a:off x="518516" y="6104050"/>
            <a:ext cx="1473995" cy="46166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581576" y="5759603"/>
            <a:ext cx="3025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09" y="662240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3486" y="5875348"/>
            <a:ext cx="1473994" cy="735363"/>
          </a:xfrm>
          <a:prstGeom prst="rect">
            <a:avLst/>
          </a:prstGeom>
        </p:spPr>
      </p:pic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BF01A59F-2406-4FAB-86AD-E61434C583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"/>
          <a:stretch/>
        </p:blipFill>
        <p:spPr>
          <a:xfrm>
            <a:off x="687029" y="1"/>
            <a:ext cx="10823215" cy="569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12EEA4F0-9051-4589-A71F-EA6E730CA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82" y="3815956"/>
            <a:ext cx="3808496" cy="1997345"/>
          </a:xfrm>
          <a:prstGeom prst="rect">
            <a:avLst/>
          </a:prstGeom>
        </p:spPr>
      </p:pic>
      <p:pic>
        <p:nvPicPr>
          <p:cNvPr id="29" name="図 2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5C6595F-A38C-4080-91FF-B1AD96341C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5" y="3771393"/>
            <a:ext cx="1225825" cy="215144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BACECC85-1C83-43FF-BC3A-0B0E19BC45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0518" y="3401313"/>
            <a:ext cx="3942966" cy="264912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E93F7DC-CB67-4086-80F4-C12818050C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8789" y="3410779"/>
            <a:ext cx="2068830" cy="247650"/>
          </a:xfrm>
          <a:prstGeom prst="rect">
            <a:avLst/>
          </a:prstGeom>
        </p:spPr>
      </p:pic>
      <p:pic>
        <p:nvPicPr>
          <p:cNvPr id="32" name="図 31" descr="QR コード&#10;&#10;自動的に生成された説明">
            <a:extLst>
              <a:ext uri="{FF2B5EF4-FFF2-40B4-BE49-F238E27FC236}">
                <a16:creationId xmlns:a16="http://schemas.microsoft.com/office/drawing/2014/main" id="{2B664A78-3F0A-43C5-BBA8-4D7C12FBAB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4627" y="3728836"/>
            <a:ext cx="656348" cy="656348"/>
          </a:xfrm>
          <a:prstGeom prst="rect">
            <a:avLst/>
          </a:prstGeom>
        </p:spPr>
      </p:pic>
      <p:pic>
        <p:nvPicPr>
          <p:cNvPr id="45" name="図 44" descr="テキスト, 手紙&#10;&#10;自動的に生成された説明">
            <a:extLst>
              <a:ext uri="{FF2B5EF4-FFF2-40B4-BE49-F238E27FC236}">
                <a16:creationId xmlns:a16="http://schemas.microsoft.com/office/drawing/2014/main" id="{23761DD0-4133-4971-8152-3DD8495D06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011" y="4817030"/>
            <a:ext cx="833003" cy="1333450"/>
          </a:xfrm>
          <a:prstGeom prst="rect">
            <a:avLst/>
          </a:prstGeom>
        </p:spPr>
      </p:pic>
      <p:pic>
        <p:nvPicPr>
          <p:cNvPr id="51" name="図 50" descr="テキスト&#10;&#10;自動的に生成された説明">
            <a:extLst>
              <a:ext uri="{FF2B5EF4-FFF2-40B4-BE49-F238E27FC236}">
                <a16:creationId xmlns:a16="http://schemas.microsoft.com/office/drawing/2014/main" id="{8C04DA33-0638-41B0-90DA-82AD94D843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61" y="4817030"/>
            <a:ext cx="1724121" cy="1333449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6360D8E4-B270-45F8-BA01-4EFE2C4E42B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97" y="492478"/>
            <a:ext cx="1853756" cy="748153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C9BEA7B9-6EE0-4138-9305-0A51C1B7CBD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118" y="1179383"/>
            <a:ext cx="9133005" cy="5170567"/>
          </a:xfrm>
          <a:prstGeom prst="rect">
            <a:avLst/>
          </a:prstGeom>
        </p:spPr>
      </p:pic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094A9F12-34F9-4578-B415-955041F096AD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BFFFAE00-4ABE-4B24-87AA-C8ADBBBDD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3384" y="1262325"/>
            <a:ext cx="2433320" cy="383765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4053CEC-8384-454D-A071-08BFBC8F8C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6855" y="2951327"/>
            <a:ext cx="3697605" cy="30289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46E68E9C-3F83-4C35-8349-927ADA737B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5867" y="2951327"/>
            <a:ext cx="3846195" cy="280035"/>
          </a:xfrm>
          <a:prstGeom prst="rect">
            <a:avLst/>
          </a:prstGeom>
        </p:spPr>
      </p:pic>
      <p:pic>
        <p:nvPicPr>
          <p:cNvPr id="41" name="図 40" descr="屋内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D2EDCED5-5DB6-4237-B3D2-F74B964885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564" y="3410409"/>
            <a:ext cx="4000500" cy="2247900"/>
          </a:xfrm>
          <a:prstGeom prst="rect">
            <a:avLst/>
          </a:prstGeom>
        </p:spPr>
      </p:pic>
      <p:pic>
        <p:nvPicPr>
          <p:cNvPr id="42" name="図 41" descr="白い背景にあるペン&#10;&#10;低い精度で自動的に生成された説明">
            <a:extLst>
              <a:ext uri="{FF2B5EF4-FFF2-40B4-BE49-F238E27FC236}">
                <a16:creationId xmlns:a16="http://schemas.microsoft.com/office/drawing/2014/main" id="{1676F388-5E5B-44C7-BB84-2EF3861583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67" y="3311650"/>
            <a:ext cx="4000500" cy="2247900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B79BB8BA-1569-45F6-9AF3-C44CF6D0C1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86" y="496928"/>
            <a:ext cx="1853756" cy="748153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C49A5DB2-4DAA-474C-9487-768E347289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386" y="1501879"/>
            <a:ext cx="9049877" cy="464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4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1A56F32-C727-484A-8D63-461D96810535}"/>
              </a:ext>
            </a:extLst>
          </p:cNvPr>
          <p:cNvGrpSpPr/>
          <p:nvPr/>
        </p:nvGrpSpPr>
        <p:grpSpPr>
          <a:xfrm>
            <a:off x="706901" y="1329450"/>
            <a:ext cx="10789773" cy="3283992"/>
            <a:chOff x="2427378" y="1078736"/>
            <a:chExt cx="10789773" cy="3283992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E733F92-2B62-48D4-B30A-CA4B6A6A1076}"/>
                </a:ext>
              </a:extLst>
            </p:cNvPr>
            <p:cNvSpPr/>
            <p:nvPr/>
          </p:nvSpPr>
          <p:spPr>
            <a:xfrm>
              <a:off x="2427378" y="1868771"/>
              <a:ext cx="10789773" cy="2493957"/>
            </a:xfrm>
            <a:prstGeom prst="rect">
              <a:avLst/>
            </a:prstGeom>
            <a:solidFill>
              <a:srgbClr val="FF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25" name="図 24" descr="タイムライン が含まれている画像&#10;&#10;自動的に生成された説明">
              <a:extLst>
                <a:ext uri="{FF2B5EF4-FFF2-40B4-BE49-F238E27FC236}">
                  <a16:creationId xmlns:a16="http://schemas.microsoft.com/office/drawing/2014/main" id="{EEACE950-C333-4CCD-9F97-AE2DBCD93F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7"/>
            <a:stretch/>
          </p:blipFill>
          <p:spPr>
            <a:xfrm>
              <a:off x="3888005" y="1078736"/>
              <a:ext cx="3004820" cy="3028467"/>
            </a:xfrm>
            <a:prstGeom prst="rect">
              <a:avLst/>
            </a:prstGeom>
          </p:spPr>
        </p:pic>
      </p:grpSp>
      <p:pic>
        <p:nvPicPr>
          <p:cNvPr id="28" name="図 27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6731D4C4-CB12-469E-A8FF-3D5476B457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5" b="25990"/>
          <a:stretch/>
        </p:blipFill>
        <p:spPr>
          <a:xfrm>
            <a:off x="1702371" y="5063362"/>
            <a:ext cx="3200400" cy="862744"/>
          </a:xfrm>
          <a:prstGeom prst="rect">
            <a:avLst/>
          </a:prstGeom>
        </p:spPr>
      </p:pic>
      <p:pic>
        <p:nvPicPr>
          <p:cNvPr id="29" name="図 2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6A71F14B-9B27-4FFD-8BFB-D1B1A95514C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4" b="14759"/>
          <a:stretch/>
        </p:blipFill>
        <p:spPr>
          <a:xfrm>
            <a:off x="5527444" y="4843963"/>
            <a:ext cx="3200400" cy="1259849"/>
          </a:xfrm>
          <a:prstGeom prst="rect">
            <a:avLst/>
          </a:prstGeom>
        </p:spPr>
      </p:pic>
      <p:pic>
        <p:nvPicPr>
          <p:cNvPr id="30" name="図 29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16104C1B-EFF6-4B75-9187-24C5245506E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6" r="26127"/>
          <a:stretch/>
        </p:blipFill>
        <p:spPr>
          <a:xfrm>
            <a:off x="9421819" y="4885058"/>
            <a:ext cx="951570" cy="1198942"/>
          </a:xfrm>
          <a:prstGeom prst="rect">
            <a:avLst/>
          </a:prstGeom>
        </p:spPr>
      </p:pic>
      <p:pic>
        <p:nvPicPr>
          <p:cNvPr id="31" name="図 30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BE031291-FA94-40ED-8E2A-72D7EEA1657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0" t="20651" r="9015" b="17404"/>
          <a:stretch/>
        </p:blipFill>
        <p:spPr>
          <a:xfrm>
            <a:off x="7053154" y="2077879"/>
            <a:ext cx="2565608" cy="2262726"/>
          </a:xfrm>
          <a:prstGeom prst="rect">
            <a:avLst/>
          </a:prstGeom>
        </p:spPr>
      </p:pic>
      <p:pic>
        <p:nvPicPr>
          <p:cNvPr id="23" name="図 22" descr="テキスト&#10;&#10;自動的に生成された説明">
            <a:extLst>
              <a:ext uri="{FF2B5EF4-FFF2-40B4-BE49-F238E27FC236}">
                <a16:creationId xmlns:a16="http://schemas.microsoft.com/office/drawing/2014/main" id="{7436BEC6-A91C-4AEF-804A-7057406CB78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10" y="509534"/>
            <a:ext cx="1817184" cy="527456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E63A2B3C-C964-4794-B73A-2ACD0A2C6D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451" y="1251424"/>
            <a:ext cx="9205049" cy="502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0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pic>
        <p:nvPicPr>
          <p:cNvPr id="35" name="図 34" descr="テキスト&#10;&#10;自動的に生成された説明">
            <a:extLst>
              <a:ext uri="{FF2B5EF4-FFF2-40B4-BE49-F238E27FC236}">
                <a16:creationId xmlns:a16="http://schemas.microsoft.com/office/drawing/2014/main" id="{8C846BEF-1010-4D4C-9A68-003B829A5C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51" y="5220101"/>
            <a:ext cx="886001" cy="831533"/>
          </a:xfrm>
          <a:prstGeom prst="rect">
            <a:avLst/>
          </a:prstGeom>
        </p:spPr>
      </p:pic>
      <p:pic>
        <p:nvPicPr>
          <p:cNvPr id="37" name="図 36" descr="ダイアグラム&#10;&#10;自動的に生成された説明">
            <a:extLst>
              <a:ext uri="{FF2B5EF4-FFF2-40B4-BE49-F238E27FC236}">
                <a16:creationId xmlns:a16="http://schemas.microsoft.com/office/drawing/2014/main" id="{6127FD36-1F5C-4ACD-B4CC-B26704B188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397" y="1984712"/>
            <a:ext cx="8572500" cy="2847975"/>
          </a:xfrm>
          <a:prstGeom prst="rect">
            <a:avLst/>
          </a:prstGeom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2D9F9F3-6D38-4E61-BE57-2EB2CF45637C}"/>
              </a:ext>
            </a:extLst>
          </p:cNvPr>
          <p:cNvSpPr/>
          <p:nvPr/>
        </p:nvSpPr>
        <p:spPr>
          <a:xfrm>
            <a:off x="1813449" y="5094197"/>
            <a:ext cx="8572500" cy="1080000"/>
          </a:xfrm>
          <a:prstGeom prst="rect">
            <a:avLst/>
          </a:prstGeom>
          <a:noFill/>
          <a:ln>
            <a:solidFill>
              <a:srgbClr val="E800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F6614457-EA83-4D18-88B5-E6A1A17355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31" y="507100"/>
            <a:ext cx="9451663" cy="551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8</Words>
  <Application>Microsoft Office PowerPoint</Application>
  <PresentationFormat>ワイド画面</PresentationFormat>
  <Paragraphs>6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30</cp:revision>
  <dcterms:created xsi:type="dcterms:W3CDTF">2021-08-29T03:49:55Z</dcterms:created>
  <dcterms:modified xsi:type="dcterms:W3CDTF">2021-08-31T16:28:01Z</dcterms:modified>
</cp:coreProperties>
</file>