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77" r:id="rId4"/>
    <p:sldId id="278" r:id="rId5"/>
    <p:sldId id="279" r:id="rId6"/>
    <p:sldId id="280" r:id="rId7"/>
    <p:sldId id="28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47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32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022" userDrawn="1">
          <p15:clr>
            <a:srgbClr val="A4A3A4"/>
          </p15:clr>
        </p15:guide>
        <p15:guide id="45" pos="1164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15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 varScale="1">
        <p:scale>
          <a:sx n="73" d="100"/>
          <a:sy n="73" d="100"/>
        </p:scale>
        <p:origin x="269" y="72"/>
      </p:cViewPr>
      <p:guideLst>
        <p:guide orient="horz" pos="3521"/>
        <p:guide pos="6902"/>
        <p:guide orient="horz" pos="4247"/>
        <p:guide pos="211"/>
        <p:guide pos="7446"/>
        <p:guide orient="horz" pos="3816"/>
        <p:guide orient="horz" pos="232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790"/>
        <p:guide pos="3613"/>
        <p:guide pos="4067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2886"/>
        <p:guide pos="5019"/>
        <p:guide orient="horz" pos="2500"/>
        <p:guide pos="4520"/>
        <p:guide pos="3160"/>
        <p:guide pos="892"/>
        <p:guide pos="6788"/>
        <p:guide pos="5201"/>
        <p:guide pos="4294"/>
        <p:guide orient="horz" pos="3022"/>
        <p:guide pos="1164"/>
        <p:guide pos="2252"/>
        <p:guide pos="1685"/>
        <p:guide orient="horz" pos="15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770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5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235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146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35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6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image" Target="../media/image1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8.jpeg"/><Relationship Id="rId7" Type="http://schemas.openxmlformats.org/officeDocument/2006/relationships/image" Target="../media/image19.png"/><Relationship Id="rId12" Type="http://schemas.openxmlformats.org/officeDocument/2006/relationships/hyperlink" Target="https://online-exhibition.mpuni.co.jp/2021/collection2021-11/m3-1009g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3.png"/><Relationship Id="rId5" Type="http://schemas.openxmlformats.org/officeDocument/2006/relationships/image" Target="../media/image6.png"/><Relationship Id="rId10" Type="http://schemas.openxmlformats.org/officeDocument/2006/relationships/image" Target="../media/image22.png"/><Relationship Id="rId4" Type="http://schemas.openxmlformats.org/officeDocument/2006/relationships/image" Target="../media/image1.png"/><Relationship Id="rId9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8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9.png"/><Relationship Id="rId5" Type="http://schemas.openxmlformats.org/officeDocument/2006/relationships/image" Target="../media/image6.png"/><Relationship Id="rId10" Type="http://schemas.openxmlformats.org/officeDocument/2006/relationships/image" Target="../media/image28.png"/><Relationship Id="rId4" Type="http://schemas.openxmlformats.org/officeDocument/2006/relationships/image" Target="../media/image1.png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8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10" Type="http://schemas.openxmlformats.org/officeDocument/2006/relationships/image" Target="../media/image32.png"/><Relationship Id="rId4" Type="http://schemas.openxmlformats.org/officeDocument/2006/relationships/image" Target="../media/image1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8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4" Type="http://schemas.openxmlformats.org/officeDocument/2006/relationships/image" Target="../media/image1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8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6.png"/><Relationship Id="rId10" Type="http://schemas.openxmlformats.org/officeDocument/2006/relationships/image" Target="../media/image39.png"/><Relationship Id="rId4" Type="http://schemas.openxmlformats.org/officeDocument/2006/relationships/image" Target="../media/image1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pic>
        <p:nvPicPr>
          <p:cNvPr id="14" name="図 13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7DF9E0DB-4D1E-48F8-8BBF-80BC841092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5408613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EA526402-73DA-47B7-A1F8-C3590DF3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3" y="342303"/>
            <a:ext cx="2361905" cy="365714"/>
          </a:xfrm>
          <a:prstGeom prst="rect">
            <a:avLst/>
          </a:prstGeom>
        </p:spPr>
      </p:pic>
      <p:pic>
        <p:nvPicPr>
          <p:cNvPr id="11" name="図 10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977AFCDD-0E8E-4F46-A36B-8FED961888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08612"/>
          </a:xfrm>
          <a:prstGeom prst="rect">
            <a:avLst/>
          </a:prstGeom>
        </p:spPr>
      </p:pic>
      <p:pic>
        <p:nvPicPr>
          <p:cNvPr id="15" name="図 14" descr="テキスト&#10;&#10;自動的に生成された説明">
            <a:extLst>
              <a:ext uri="{FF2B5EF4-FFF2-40B4-BE49-F238E27FC236}">
                <a16:creationId xmlns:a16="http://schemas.microsoft.com/office/drawing/2014/main" id="{5C073FC1-BA63-4622-AAEF-BBBB2487CA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63" y="245745"/>
            <a:ext cx="2328889" cy="1053333"/>
          </a:xfrm>
          <a:prstGeom prst="rect">
            <a:avLst/>
          </a:prstGeom>
        </p:spPr>
      </p:pic>
      <p:pic>
        <p:nvPicPr>
          <p:cNvPr id="16" name="図 15" descr="図形&#10;&#10;中程度の精度で自動的に生成された説明">
            <a:extLst>
              <a:ext uri="{FF2B5EF4-FFF2-40B4-BE49-F238E27FC236}">
                <a16:creationId xmlns:a16="http://schemas.microsoft.com/office/drawing/2014/main" id="{681E26D9-5973-43E7-AD53-F824B76EFFC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67"/>
          <a:stretch/>
        </p:blipFill>
        <p:spPr>
          <a:xfrm>
            <a:off x="151240" y="5969876"/>
            <a:ext cx="3737993" cy="44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39" name="図 38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72F68E8D-5917-433D-86F4-7BFF8CEBD5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r="15261" b="13939"/>
          <a:stretch/>
        </p:blipFill>
        <p:spPr>
          <a:xfrm>
            <a:off x="6277825" y="1573412"/>
            <a:ext cx="3963370" cy="1744571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625B3C07-476C-4949-9C6A-57F8932F4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261" y="1426115"/>
            <a:ext cx="2950869" cy="209116"/>
          </a:xfrm>
          <a:prstGeom prst="rect">
            <a:avLst/>
          </a:prstGeom>
        </p:spPr>
      </p:pic>
      <p:pic>
        <p:nvPicPr>
          <p:cNvPr id="42" name="図 41" descr="グラフ, 折れ線グラフ&#10;&#10;自動的に生成された説明">
            <a:extLst>
              <a:ext uri="{FF2B5EF4-FFF2-40B4-BE49-F238E27FC236}">
                <a16:creationId xmlns:a16="http://schemas.microsoft.com/office/drawing/2014/main" id="{8E840627-0BA3-44D4-BC65-DA56EC88D4A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26" t="21391"/>
          <a:stretch/>
        </p:blipFill>
        <p:spPr>
          <a:xfrm>
            <a:off x="6234689" y="4192488"/>
            <a:ext cx="4032013" cy="1928692"/>
          </a:xfrm>
          <a:prstGeom prst="rect">
            <a:avLst/>
          </a:prstGeom>
        </p:spPr>
      </p:pic>
      <p:pic>
        <p:nvPicPr>
          <p:cNvPr id="43" name="図 42" descr="テキスト&#10;&#10;自動的に生成された説明">
            <a:extLst>
              <a:ext uri="{FF2B5EF4-FFF2-40B4-BE49-F238E27FC236}">
                <a16:creationId xmlns:a16="http://schemas.microsoft.com/office/drawing/2014/main" id="{2262B81B-9E88-4889-8C32-7BEB2BAF9C0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9294" y="4714300"/>
            <a:ext cx="1891098" cy="349539"/>
          </a:xfrm>
          <a:prstGeom prst="rect">
            <a:avLst/>
          </a:prstGeom>
        </p:spPr>
      </p:pic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0415B45E-04A8-4ED0-90E3-73255BEF639A}"/>
              </a:ext>
            </a:extLst>
          </p:cNvPr>
          <p:cNvGrpSpPr/>
          <p:nvPr/>
        </p:nvGrpSpPr>
        <p:grpSpPr>
          <a:xfrm>
            <a:off x="7770232" y="1780107"/>
            <a:ext cx="1010525" cy="377348"/>
            <a:chOff x="10163969" y="1855941"/>
            <a:chExt cx="1504950" cy="561975"/>
          </a:xfrm>
        </p:grpSpPr>
        <p:pic>
          <p:nvPicPr>
            <p:cNvPr id="46" name="図 45" descr="図形&#10;&#10;自動的に生成された説明">
              <a:extLst>
                <a:ext uri="{FF2B5EF4-FFF2-40B4-BE49-F238E27FC236}">
                  <a16:creationId xmlns:a16="http://schemas.microsoft.com/office/drawing/2014/main" id="{6C8A541F-004E-415B-8495-B624E50D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0800000">
              <a:off x="10163969" y="1855941"/>
              <a:ext cx="1504950" cy="561975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8FC9C974-F00F-430F-8995-F16351DD8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325330" y="1953374"/>
              <a:ext cx="1152525" cy="247650"/>
            </a:xfrm>
            <a:prstGeom prst="rect">
              <a:avLst/>
            </a:prstGeom>
          </p:spPr>
        </p:pic>
      </p:grpSp>
      <p:pic>
        <p:nvPicPr>
          <p:cNvPr id="48" name="図 47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97C6D694-A8CE-4492-B638-27B2302DE2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0187" y="1537816"/>
            <a:ext cx="280143" cy="1680855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51" name="図 50" descr="テキスト&#10;&#10;自動的に生成された説明">
            <a:extLst>
              <a:ext uri="{FF2B5EF4-FFF2-40B4-BE49-F238E27FC236}">
                <a16:creationId xmlns:a16="http://schemas.microsoft.com/office/drawing/2014/main" id="{5D3E32F1-9F4D-48F0-A6E3-E71548626B0E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0988" y="507699"/>
            <a:ext cx="1899202" cy="531815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E9C4EEAF-74C9-4B6D-BA0C-C70C6F10B87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563" y="1304738"/>
            <a:ext cx="8941810" cy="348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24" name="図 23" descr="筆記用具, 文房具 が含まれている画像&#10;&#10;自動的に生成された説明">
            <a:extLst>
              <a:ext uri="{FF2B5EF4-FFF2-40B4-BE49-F238E27FC236}">
                <a16:creationId xmlns:a16="http://schemas.microsoft.com/office/drawing/2014/main" id="{84854194-EBE7-4582-B14F-383778B961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790" y="2248695"/>
            <a:ext cx="3365796" cy="804636"/>
          </a:xfrm>
          <a:prstGeom prst="rect">
            <a:avLst/>
          </a:prstGeom>
        </p:spPr>
      </p:pic>
      <p:pic>
        <p:nvPicPr>
          <p:cNvPr id="25" name="図 2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68F1A6B3-06D4-484A-9AC3-CC496998E3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679" y="1316895"/>
            <a:ext cx="2346960" cy="472440"/>
          </a:xfrm>
          <a:prstGeom prst="rect">
            <a:avLst/>
          </a:prstGeom>
        </p:spPr>
      </p:pic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3ED0285F-33C5-4361-B9FE-FE6F06F06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06" y="1337900"/>
            <a:ext cx="1741045" cy="787458"/>
          </a:xfrm>
          <a:prstGeom prst="rect">
            <a:avLst/>
          </a:prstGeom>
        </p:spPr>
      </p:pic>
      <p:pic>
        <p:nvPicPr>
          <p:cNvPr id="32" name="図 31" descr="じょうごグラフ が含まれている画像&#10;&#10;自動的に生成された説明">
            <a:extLst>
              <a:ext uri="{FF2B5EF4-FFF2-40B4-BE49-F238E27FC236}">
                <a16:creationId xmlns:a16="http://schemas.microsoft.com/office/drawing/2014/main" id="{64690AE1-7F39-4DBD-BA5B-D513CC4DD7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936" y="2289600"/>
            <a:ext cx="3352800" cy="801529"/>
          </a:xfrm>
          <a:prstGeom prst="rect">
            <a:avLst/>
          </a:prstGeom>
        </p:spPr>
      </p:pic>
      <p:sp>
        <p:nvSpPr>
          <p:cNvPr id="34" name="楕円 33">
            <a:extLst>
              <a:ext uri="{FF2B5EF4-FFF2-40B4-BE49-F238E27FC236}">
                <a16:creationId xmlns:a16="http://schemas.microsoft.com/office/drawing/2014/main" id="{B57FB8DA-1409-47FF-8A63-65292917931F}"/>
              </a:ext>
            </a:extLst>
          </p:cNvPr>
          <p:cNvSpPr/>
          <p:nvPr/>
        </p:nvSpPr>
        <p:spPr>
          <a:xfrm>
            <a:off x="4677156" y="2019854"/>
            <a:ext cx="432000" cy="43200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7" name="図 56" descr="テキスト&#10;&#10;自動的に生成された説明">
            <a:extLst>
              <a:ext uri="{FF2B5EF4-FFF2-40B4-BE49-F238E27FC236}">
                <a16:creationId xmlns:a16="http://schemas.microsoft.com/office/drawing/2014/main" id="{75464FD4-71BD-4552-A201-E7C279FC0E7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1802" y="503258"/>
            <a:ext cx="1789531" cy="524681"/>
          </a:xfrm>
          <a:prstGeom prst="rect">
            <a:avLst/>
          </a:prstGeom>
        </p:spPr>
      </p:pic>
      <p:pic>
        <p:nvPicPr>
          <p:cNvPr id="6" name="図 5" descr="図形&#10;&#10;中程度の精度で自動的に生成された説明">
            <a:extLst>
              <a:ext uri="{FF2B5EF4-FFF2-40B4-BE49-F238E27FC236}">
                <a16:creationId xmlns:a16="http://schemas.microsoft.com/office/drawing/2014/main" id="{9EA10CAD-3A13-4B5D-AC18-4969F7C0172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220" y="3201581"/>
            <a:ext cx="8703510" cy="2862377"/>
          </a:xfrm>
          <a:prstGeom prst="rect">
            <a:avLst/>
          </a:prstGeom>
        </p:spPr>
      </p:pic>
      <p:pic>
        <p:nvPicPr>
          <p:cNvPr id="8" name="図 7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3C30F54-534F-4D8E-A135-B98EB16227F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109" y="2092137"/>
            <a:ext cx="526478" cy="313116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hlinkClick r:id="rId12"/>
            <a:extLst>
              <a:ext uri="{FF2B5EF4-FFF2-40B4-BE49-F238E27FC236}">
                <a16:creationId xmlns:a16="http://schemas.microsoft.com/office/drawing/2014/main" id="{442F8CC2-0CFD-4990-9611-C72C2852767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168" y="4361701"/>
            <a:ext cx="1266872" cy="40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9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22" name="図 21" descr="屋内, テーブル, 異なる, です が含まれている画像&#10;&#10;自動的に生成された説明">
            <a:extLst>
              <a:ext uri="{FF2B5EF4-FFF2-40B4-BE49-F238E27FC236}">
                <a16:creationId xmlns:a16="http://schemas.microsoft.com/office/drawing/2014/main" id="{5DDE785F-80F3-4301-80FD-3AF82D6C8F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14572" r="2111" b="14349"/>
          <a:stretch/>
        </p:blipFill>
        <p:spPr>
          <a:xfrm>
            <a:off x="6209983" y="4179115"/>
            <a:ext cx="4645025" cy="1885579"/>
          </a:xfrm>
          <a:prstGeom prst="rect">
            <a:avLst/>
          </a:prstGeom>
        </p:spPr>
      </p:pic>
      <p:pic>
        <p:nvPicPr>
          <p:cNvPr id="45" name="図 44" descr="飛行機の模型&#10;&#10;中程度の精度で自動的に生成された説明">
            <a:extLst>
              <a:ext uri="{FF2B5EF4-FFF2-40B4-BE49-F238E27FC236}">
                <a16:creationId xmlns:a16="http://schemas.microsoft.com/office/drawing/2014/main" id="{A4444820-4BFF-448F-A8A8-078F9496CC2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" t="26771" r="9818" b="26258"/>
          <a:stretch/>
        </p:blipFill>
        <p:spPr>
          <a:xfrm>
            <a:off x="1387039" y="1831286"/>
            <a:ext cx="3979351" cy="1247348"/>
          </a:xfrm>
          <a:prstGeom prst="rect">
            <a:avLst/>
          </a:prstGeom>
        </p:spPr>
      </p:pic>
      <p:pic>
        <p:nvPicPr>
          <p:cNvPr id="51" name="図 50" descr="テキスト&#10;&#10;自動的に生成された説明">
            <a:extLst>
              <a:ext uri="{FF2B5EF4-FFF2-40B4-BE49-F238E27FC236}">
                <a16:creationId xmlns:a16="http://schemas.microsoft.com/office/drawing/2014/main" id="{22C55F50-9DB2-4C18-894A-C44F7DDB0D7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391" y="478609"/>
            <a:ext cx="2439587" cy="629230"/>
          </a:xfrm>
          <a:prstGeom prst="rect">
            <a:avLst/>
          </a:prstGeom>
        </p:spPr>
      </p:pic>
      <p:pic>
        <p:nvPicPr>
          <p:cNvPr id="3" name="図 2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403BC3FE-E1D6-4F1A-A37B-4F4B45704E5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674" y="1317635"/>
            <a:ext cx="9476601" cy="4292180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9020379-5233-4EEA-B711-A1955D88F3AF}"/>
              </a:ext>
            </a:extLst>
          </p:cNvPr>
          <p:cNvSpPr/>
          <p:nvPr/>
        </p:nvSpPr>
        <p:spPr>
          <a:xfrm>
            <a:off x="9439966" y="4080494"/>
            <a:ext cx="465965" cy="999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E940AEE0-1FFA-4547-92D9-AB605112074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089" y="4166737"/>
            <a:ext cx="479372" cy="83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35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40" name="図 39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0462F645-277F-4DFB-97E7-EF5BD1866FD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17897" r="5180" b="16794"/>
          <a:stretch/>
        </p:blipFill>
        <p:spPr>
          <a:xfrm>
            <a:off x="6070028" y="4344533"/>
            <a:ext cx="4413251" cy="1734326"/>
          </a:xfrm>
          <a:prstGeom prst="rect">
            <a:avLst/>
          </a:prstGeom>
        </p:spPr>
      </p:pic>
      <p:pic>
        <p:nvPicPr>
          <p:cNvPr id="41" name="図 40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9379AB6B-B5CE-496F-8CDC-58D361A19B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17745" r="5410" b="17785"/>
          <a:stretch/>
        </p:blipFill>
        <p:spPr>
          <a:xfrm>
            <a:off x="1406851" y="1773500"/>
            <a:ext cx="4337817" cy="1712046"/>
          </a:xfrm>
          <a:prstGeom prst="rect">
            <a:avLst/>
          </a:prstGeom>
        </p:spPr>
      </p:pic>
      <p:pic>
        <p:nvPicPr>
          <p:cNvPr id="42" name="図 41" descr="テキスト&#10;&#10;自動的に生成された説明">
            <a:extLst>
              <a:ext uri="{FF2B5EF4-FFF2-40B4-BE49-F238E27FC236}">
                <a16:creationId xmlns:a16="http://schemas.microsoft.com/office/drawing/2014/main" id="{87A175FD-78EF-4E84-8C03-99C676AF1AF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391" y="478609"/>
            <a:ext cx="2439587" cy="629230"/>
          </a:xfrm>
          <a:prstGeom prst="rect">
            <a:avLst/>
          </a:prstGeom>
        </p:spPr>
      </p:pic>
      <p:pic>
        <p:nvPicPr>
          <p:cNvPr id="3" name="図 2" descr="図形&#10;&#10;中程度の精度で自動的に生成された説明">
            <a:extLst>
              <a:ext uri="{FF2B5EF4-FFF2-40B4-BE49-F238E27FC236}">
                <a16:creationId xmlns:a16="http://schemas.microsoft.com/office/drawing/2014/main" id="{11D7A028-B014-41B1-B0A9-D81082996A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38" y="1332698"/>
            <a:ext cx="8243535" cy="3688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2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18" name="図 1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DECE570-E6AE-4DA0-A479-8DE4BEAA21C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9" r="68126" b="10899"/>
          <a:stretch/>
        </p:blipFill>
        <p:spPr>
          <a:xfrm>
            <a:off x="3287632" y="1565827"/>
            <a:ext cx="874521" cy="2329632"/>
          </a:xfrm>
          <a:prstGeom prst="rect">
            <a:avLst/>
          </a:prstGeom>
        </p:spPr>
      </p:pic>
      <p:pic>
        <p:nvPicPr>
          <p:cNvPr id="34" name="図 3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0BA3748E-B066-4AF6-A88F-8113900B45F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3" r="15036" b="16895"/>
          <a:stretch/>
        </p:blipFill>
        <p:spPr>
          <a:xfrm>
            <a:off x="6785143" y="1565827"/>
            <a:ext cx="2347873" cy="2172860"/>
          </a:xfrm>
          <a:prstGeom prst="rect">
            <a:avLst/>
          </a:prstGeom>
        </p:spPr>
      </p:pic>
      <p:sp>
        <p:nvSpPr>
          <p:cNvPr id="2" name="矢印: ストライプ 1">
            <a:extLst>
              <a:ext uri="{FF2B5EF4-FFF2-40B4-BE49-F238E27FC236}">
                <a16:creationId xmlns:a16="http://schemas.microsoft.com/office/drawing/2014/main" id="{808D0E29-E006-4544-B9FC-6D3FD5B8DC3C}"/>
              </a:ext>
            </a:extLst>
          </p:cNvPr>
          <p:cNvSpPr/>
          <p:nvPr/>
        </p:nvSpPr>
        <p:spPr>
          <a:xfrm>
            <a:off x="4509094" y="2607642"/>
            <a:ext cx="1517731" cy="347824"/>
          </a:xfrm>
          <a:prstGeom prst="stripedRightArrow">
            <a:avLst>
              <a:gd name="adj1" fmla="val 56976"/>
              <a:gd name="adj2" fmla="val 69184"/>
            </a:avLst>
          </a:prstGeom>
          <a:solidFill>
            <a:srgbClr val="C5A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1AE2C02A-379F-45F0-97F5-680EE78AAC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46" y="480982"/>
            <a:ext cx="2205665" cy="750924"/>
          </a:xfrm>
          <a:prstGeom prst="rect">
            <a:avLst/>
          </a:prstGeom>
        </p:spPr>
      </p:pic>
      <p:pic>
        <p:nvPicPr>
          <p:cNvPr id="7" name="図 6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32EFDCCA-040A-4B67-B3FB-6E2EEFA3B6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362" y="1602993"/>
            <a:ext cx="6941195" cy="451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95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DC9496B-CFCB-44D4-8632-21E0C14F1360}"/>
              </a:ext>
            </a:extLst>
          </p:cNvPr>
          <p:cNvSpPr/>
          <p:nvPr/>
        </p:nvSpPr>
        <p:spPr>
          <a:xfrm>
            <a:off x="695325" y="2673350"/>
            <a:ext cx="10801349" cy="2916239"/>
          </a:xfrm>
          <a:prstGeom prst="rect">
            <a:avLst/>
          </a:prstGeom>
          <a:solidFill>
            <a:srgbClr val="E9E1F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pic>
        <p:nvPicPr>
          <p:cNvPr id="52" name="図 51" descr="テーブル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C46C14B9-E9AC-48DB-B810-68F43DA923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787" y="2175899"/>
            <a:ext cx="1709263" cy="2054957"/>
          </a:xfrm>
          <a:prstGeom prst="rect">
            <a:avLst/>
          </a:prstGeom>
        </p:spPr>
      </p:pic>
      <p:pic>
        <p:nvPicPr>
          <p:cNvPr id="53" name="図 52" descr="本棚に並んだチラシ&#10;&#10;中程度の精度で自動的に生成された説明">
            <a:extLst>
              <a:ext uri="{FF2B5EF4-FFF2-40B4-BE49-F238E27FC236}">
                <a16:creationId xmlns:a16="http://schemas.microsoft.com/office/drawing/2014/main" id="{31180F65-ED48-474A-9638-3D559D9FC7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70" y="2183639"/>
            <a:ext cx="2271032" cy="2068088"/>
          </a:xfrm>
          <a:prstGeom prst="rect">
            <a:avLst/>
          </a:prstGeom>
        </p:spPr>
      </p:pic>
      <p:pic>
        <p:nvPicPr>
          <p:cNvPr id="55" name="図 54" descr="テキスト&#10;&#10;自動的に生成された説明">
            <a:extLst>
              <a:ext uri="{FF2B5EF4-FFF2-40B4-BE49-F238E27FC236}">
                <a16:creationId xmlns:a16="http://schemas.microsoft.com/office/drawing/2014/main" id="{24CA4CE3-1437-4D25-A9A8-1E10ACEA3FA4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710" y="509534"/>
            <a:ext cx="1817184" cy="527456"/>
          </a:xfrm>
          <a:prstGeom prst="rect">
            <a:avLst/>
          </a:prstGeom>
        </p:spPr>
      </p:pic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2C23E14A-D129-4B22-B893-792D825BC2C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056" y="4506885"/>
            <a:ext cx="8592673" cy="165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1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9</Words>
  <Application>Microsoft Office PowerPoint</Application>
  <PresentationFormat>ワイド画面</PresentationFormat>
  <Paragraphs>7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28</cp:revision>
  <dcterms:created xsi:type="dcterms:W3CDTF">2021-08-29T03:49:55Z</dcterms:created>
  <dcterms:modified xsi:type="dcterms:W3CDTF">2021-08-31T14:57:13Z</dcterms:modified>
</cp:coreProperties>
</file>