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66" r:id="rId4"/>
    <p:sldId id="265" r:id="rId5"/>
    <p:sldId id="267" r:id="rId6"/>
    <p:sldId id="268" r:id="rId7"/>
    <p:sldId id="260" r:id="rId8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8" userDrawn="1">
          <p15:clr>
            <a:srgbClr val="A4A3A4"/>
          </p15:clr>
        </p15:guide>
        <p15:guide id="2" pos="192" userDrawn="1">
          <p15:clr>
            <a:srgbClr val="A4A3A4"/>
          </p15:clr>
        </p15:guide>
        <p15:guide id="4" orient="horz" pos="635" userDrawn="1">
          <p15:clr>
            <a:srgbClr val="A4A3A4"/>
          </p15:clr>
        </p15:guide>
        <p15:guide id="5" orient="horz" pos="4422" userDrawn="1">
          <p15:clr>
            <a:srgbClr val="A4A3A4"/>
          </p15:clr>
        </p15:guide>
        <p15:guide id="6" pos="3368" userDrawn="1">
          <p15:clr>
            <a:srgbClr val="A4A3A4"/>
          </p15:clr>
        </p15:guide>
        <p15:guide id="7" pos="2460" userDrawn="1">
          <p15:clr>
            <a:srgbClr val="A4A3A4"/>
          </p15:clr>
        </p15:guide>
        <p15:guide id="8" orient="horz" pos="68" userDrawn="1">
          <p15:clr>
            <a:srgbClr val="A4A3A4"/>
          </p15:clr>
        </p15:guide>
        <p15:guide id="10" pos="283" userDrawn="1">
          <p15:clr>
            <a:srgbClr val="A4A3A4"/>
          </p15:clr>
        </p15:guide>
        <p15:guide id="11" pos="6407" userDrawn="1">
          <p15:clr>
            <a:srgbClr val="A4A3A4"/>
          </p15:clr>
        </p15:guide>
        <p15:guide id="12" orient="horz" pos="181" userDrawn="1">
          <p15:clr>
            <a:srgbClr val="A4A3A4"/>
          </p15:clr>
        </p15:guide>
        <p15:guide id="13" orient="horz" pos="453" userDrawn="1">
          <p15:clr>
            <a:srgbClr val="A4A3A4"/>
          </p15:clr>
        </p15:guide>
        <p15:guide id="14" pos="6180" userDrawn="1">
          <p15:clr>
            <a:srgbClr val="A4A3A4"/>
          </p15:clr>
        </p15:guide>
        <p15:guide id="15" pos="555" userDrawn="1">
          <p15:clr>
            <a:srgbClr val="A4A3A4"/>
          </p15:clr>
        </p15:guide>
        <p15:guide id="16" orient="horz" pos="884" userDrawn="1">
          <p15:clr>
            <a:srgbClr val="A4A3A4"/>
          </p15:clr>
        </p15:guide>
        <p15:guide id="17" orient="horz" pos="2132" userDrawn="1">
          <p15:clr>
            <a:srgbClr val="A4A3A4"/>
          </p15:clr>
        </p15:guide>
        <p15:guide id="18" orient="horz" pos="1270" userDrawn="1">
          <p15:clr>
            <a:srgbClr val="A4A3A4"/>
          </p15:clr>
        </p15:guide>
        <p15:guide id="19" orient="horz" pos="3764" userDrawn="1">
          <p15:clr>
            <a:srgbClr val="A4A3A4"/>
          </p15:clr>
        </p15:guide>
        <p15:guide id="20" pos="6089" userDrawn="1">
          <p15:clr>
            <a:srgbClr val="A4A3A4"/>
          </p15:clr>
        </p15:guide>
        <p15:guide id="21" pos="759" userDrawn="1">
          <p15:clr>
            <a:srgbClr val="A4A3A4"/>
          </p15:clr>
        </p15:guide>
        <p15:guide id="22" pos="5976" userDrawn="1">
          <p15:clr>
            <a:srgbClr val="A4A3A4"/>
          </p15:clr>
        </p15:guide>
        <p15:guide id="23" pos="3572" userDrawn="1">
          <p15:clr>
            <a:srgbClr val="A4A3A4"/>
          </p15:clr>
        </p15:guide>
        <p15:guide id="24" orient="horz" pos="499" userDrawn="1">
          <p15:clr>
            <a:srgbClr val="A4A3A4"/>
          </p15:clr>
        </p15:guide>
        <p15:guide id="26" orient="horz" pos="2562" userDrawn="1">
          <p15:clr>
            <a:srgbClr val="A4A3A4"/>
          </p15:clr>
        </p15:guide>
        <p15:guide id="27" orient="horz" pos="4195" userDrawn="1">
          <p15:clr>
            <a:srgbClr val="A4A3A4"/>
          </p15:clr>
        </p15:guide>
        <p15:guide id="28" orient="horz" pos="2630" userDrawn="1">
          <p15:clr>
            <a:srgbClr val="A4A3A4"/>
          </p15:clr>
        </p15:guide>
        <p15:guide id="29" pos="4728" userDrawn="1">
          <p15:clr>
            <a:srgbClr val="A4A3A4"/>
          </p15:clr>
        </p15:guide>
        <p15:guide id="30" orient="horz" pos="3016" userDrawn="1">
          <p15:clr>
            <a:srgbClr val="A4A3A4"/>
          </p15:clr>
        </p15:guide>
        <p15:guide id="32" pos="1349" userDrawn="1">
          <p15:clr>
            <a:srgbClr val="A4A3A4"/>
          </p15:clr>
        </p15:guide>
        <p15:guide id="33" pos="5068" userDrawn="1">
          <p15:clr>
            <a:srgbClr val="A4A3A4"/>
          </p15:clr>
        </p15:guide>
        <p15:guide id="34" orient="horz" pos="3197" userDrawn="1">
          <p15:clr>
            <a:srgbClr val="A4A3A4"/>
          </p15:clr>
        </p15:guide>
        <p15:guide id="35" pos="3753" userDrawn="1">
          <p15:clr>
            <a:srgbClr val="A4A3A4"/>
          </p15:clr>
        </p15:guide>
        <p15:guide id="36" pos="2982" userDrawn="1">
          <p15:clr>
            <a:srgbClr val="A4A3A4"/>
          </p15:clr>
        </p15:guide>
        <p15:guide id="37" pos="2007" userDrawn="1">
          <p15:clr>
            <a:srgbClr val="A4A3A4"/>
          </p15:clr>
        </p15:guide>
        <p15:guide id="38" orient="horz" pos="3424" userDrawn="1">
          <p15:clr>
            <a:srgbClr val="A4A3A4"/>
          </p15:clr>
        </p15:guide>
        <p15:guide id="39" orient="horz" pos="3969" userDrawn="1">
          <p15:clr>
            <a:srgbClr val="A4A3A4"/>
          </p15:clr>
        </p15:guide>
        <p15:guide id="40" pos="646" userDrawn="1">
          <p15:clr>
            <a:srgbClr val="A4A3A4"/>
          </p15:clr>
        </p15:guide>
        <p15:guide id="41" orient="horz" pos="1043" userDrawn="1">
          <p15:clr>
            <a:srgbClr val="A4A3A4"/>
          </p15:clr>
        </p15:guide>
        <p15:guide id="42" orient="horz" pos="703" userDrawn="1">
          <p15:clr>
            <a:srgbClr val="A4A3A4"/>
          </p15:clr>
        </p15:guide>
        <p15:guide id="43" orient="horz" pos="1451" userDrawn="1">
          <p15:clr>
            <a:srgbClr val="A4A3A4"/>
          </p15:clr>
        </p15:guide>
        <p15:guide id="44" orient="horz" pos="1247" userDrawn="1">
          <p15:clr>
            <a:srgbClr val="A4A3A4"/>
          </p15:clr>
        </p15:guide>
        <p15:guide id="45" orient="horz" pos="2835" userDrawn="1">
          <p15:clr>
            <a:srgbClr val="A4A3A4"/>
          </p15:clr>
        </p15:guide>
        <p15:guide id="46" orient="horz" pos="4536" userDrawn="1">
          <p15:clr>
            <a:srgbClr val="A4A3A4"/>
          </p15:clr>
        </p15:guide>
        <p15:guide id="47" orient="horz" pos="19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1F2"/>
    <a:srgbClr val="C5AFDE"/>
    <a:srgbClr val="909090"/>
    <a:srgbClr val="01A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47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1632" y="48"/>
      </p:cViewPr>
      <p:guideLst>
        <p:guide orient="horz" pos="2358"/>
        <p:guide pos="192"/>
        <p:guide orient="horz" pos="635"/>
        <p:guide orient="horz" pos="4422"/>
        <p:guide pos="3368"/>
        <p:guide pos="2460"/>
        <p:guide orient="horz" pos="68"/>
        <p:guide pos="283"/>
        <p:guide pos="6407"/>
        <p:guide orient="horz" pos="181"/>
        <p:guide orient="horz" pos="453"/>
        <p:guide pos="6180"/>
        <p:guide pos="555"/>
        <p:guide orient="horz" pos="884"/>
        <p:guide orient="horz" pos="2132"/>
        <p:guide orient="horz" pos="1270"/>
        <p:guide orient="horz" pos="3764"/>
        <p:guide pos="6089"/>
        <p:guide pos="759"/>
        <p:guide pos="5976"/>
        <p:guide pos="3572"/>
        <p:guide orient="horz" pos="499"/>
        <p:guide orient="horz" pos="2562"/>
        <p:guide orient="horz" pos="4195"/>
        <p:guide orient="horz" pos="2630"/>
        <p:guide pos="4728"/>
        <p:guide orient="horz" pos="3016"/>
        <p:guide pos="1349"/>
        <p:guide pos="5068"/>
        <p:guide orient="horz" pos="3197"/>
        <p:guide pos="3753"/>
        <p:guide pos="2982"/>
        <p:guide pos="2007"/>
        <p:guide orient="horz" pos="3424"/>
        <p:guide orient="horz" pos="3969"/>
        <p:guide pos="646"/>
        <p:guide orient="horz" pos="1043"/>
        <p:guide orient="horz" pos="703"/>
        <p:guide orient="horz" pos="1451"/>
        <p:guide orient="horz" pos="1247"/>
        <p:guide orient="horz" pos="2835"/>
        <p:guide orient="horz" pos="4536"/>
        <p:guide orient="horz" pos="192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935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07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21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106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20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30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87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68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72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18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41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5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2.png"/><Relationship Id="rId4" Type="http://schemas.openxmlformats.org/officeDocument/2006/relationships/image" Target="../media/image18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.png"/><Relationship Id="rId7" Type="http://schemas.openxmlformats.org/officeDocument/2006/relationships/image" Target="../media/image2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.png"/><Relationship Id="rId7" Type="http://schemas.openxmlformats.org/officeDocument/2006/relationships/image" Target="../media/image3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.png"/><Relationship Id="rId7" Type="http://schemas.openxmlformats.org/officeDocument/2006/relationships/image" Target="../media/image3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キスト&#10;&#10;自動的に生成された説明">
            <a:extLst>
              <a:ext uri="{FF2B5EF4-FFF2-40B4-BE49-F238E27FC236}">
                <a16:creationId xmlns:a16="http://schemas.microsoft.com/office/drawing/2014/main" id="{AC24AA12-216B-4610-A135-68EF952191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" y="0"/>
            <a:ext cx="10691813" cy="5938411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7FCAF6A-DBB9-4CDC-B739-868997C0BE1F}"/>
              </a:ext>
            </a:extLst>
          </p:cNvPr>
          <p:cNvSpPr txBox="1"/>
          <p:nvPr/>
        </p:nvSpPr>
        <p:spPr>
          <a:xfrm>
            <a:off x="204957" y="6060567"/>
            <a:ext cx="38747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6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D46E768B-9365-4088-9BDD-6F9BE0EF27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33" y="7205921"/>
            <a:ext cx="2551024" cy="122579"/>
          </a:xfrm>
          <a:prstGeom prst="rect">
            <a:avLst/>
          </a:prstGeom>
        </p:spPr>
      </p:pic>
      <p:pic>
        <p:nvPicPr>
          <p:cNvPr id="12" name="図 11" descr="ロゴ, 会社名&#10;&#10;自動的に生成された説明">
            <a:extLst>
              <a:ext uri="{FF2B5EF4-FFF2-40B4-BE49-F238E27FC236}">
                <a16:creationId xmlns:a16="http://schemas.microsoft.com/office/drawing/2014/main" id="{67F356AB-EF65-4463-AD8E-36D1EF967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5150" y="6531392"/>
            <a:ext cx="1473994" cy="735363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AB34714-5217-4F38-B9E0-99A5CD1A6F08}"/>
              </a:ext>
            </a:extLst>
          </p:cNvPr>
          <p:cNvGrpSpPr/>
          <p:nvPr/>
        </p:nvGrpSpPr>
        <p:grpSpPr>
          <a:xfrm>
            <a:off x="213912" y="6614457"/>
            <a:ext cx="1456447" cy="545932"/>
            <a:chOff x="213481" y="6591597"/>
            <a:chExt cx="1456447" cy="545932"/>
          </a:xfrm>
        </p:grpSpPr>
        <p:pic>
          <p:nvPicPr>
            <p:cNvPr id="3" name="図 2" descr="図形&#10;&#10;中程度の精度で自動的に生成された説明">
              <a:extLst>
                <a:ext uri="{FF2B5EF4-FFF2-40B4-BE49-F238E27FC236}">
                  <a16:creationId xmlns:a16="http://schemas.microsoft.com/office/drawing/2014/main" id="{0BE8741B-769A-4D21-80A5-9106562041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481" y="6591597"/>
              <a:ext cx="1456447" cy="545932"/>
            </a:xfrm>
            <a:prstGeom prst="rect">
              <a:avLst/>
            </a:prstGeom>
          </p:spPr>
        </p:pic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41B1C90F-CF86-49CC-B76E-B655A0FA88C2}"/>
                </a:ext>
              </a:extLst>
            </p:cNvPr>
            <p:cNvSpPr/>
            <p:nvPr/>
          </p:nvSpPr>
          <p:spPr>
            <a:xfrm>
              <a:off x="308134" y="6599280"/>
              <a:ext cx="1260000" cy="396000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73303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79D3D661-631B-4DF3-8208-881D7EB383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63" b="-9785"/>
          <a:stretch/>
        </p:blipFill>
        <p:spPr>
          <a:xfrm>
            <a:off x="8842799" y="260428"/>
            <a:ext cx="1369776" cy="31179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CFFB9609-57BB-4D67-A007-54687BF700C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43DC55B3-1AB9-45F7-8F3E-4B09163F554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22161" y="312296"/>
            <a:ext cx="1710478" cy="204988"/>
          </a:xfrm>
          <a:prstGeom prst="rect">
            <a:avLst/>
          </a:prstGeom>
        </p:spPr>
      </p:pic>
      <p:pic>
        <p:nvPicPr>
          <p:cNvPr id="6" name="図 5" descr="テーブル, 女性, 座る, 切る が含まれている画像&#10;&#10;自動的に生成された説明">
            <a:extLst>
              <a:ext uri="{FF2B5EF4-FFF2-40B4-BE49-F238E27FC236}">
                <a16:creationId xmlns:a16="http://schemas.microsoft.com/office/drawing/2014/main" id="{BAE5A075-0250-452D-BEE5-410861CC935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30480"/>
            <a:ext cx="10692606" cy="7585613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-23284" y="-15240"/>
            <a:ext cx="10715096" cy="759015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E576FB40-DA54-44E9-8581-8F50B4F4EF12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D0ABFF96-FFD8-4F7E-85B9-1F3FAEFE4002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4" name="図 53">
            <a:extLst>
              <a:ext uri="{FF2B5EF4-FFF2-40B4-BE49-F238E27FC236}">
                <a16:creationId xmlns:a16="http://schemas.microsoft.com/office/drawing/2014/main" id="{967B96D9-5F45-4DDE-B12A-EF6A45D24D6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9" name="図 28" descr="グラフ, ウォーターフォール図&#10;&#10;自動的に生成された説明">
            <a:extLst>
              <a:ext uri="{FF2B5EF4-FFF2-40B4-BE49-F238E27FC236}">
                <a16:creationId xmlns:a16="http://schemas.microsoft.com/office/drawing/2014/main" id="{6A6A7034-69C0-4C15-8B9F-17B38BE0ED1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1" r="15261" b="13939"/>
          <a:stretch/>
        </p:blipFill>
        <p:spPr>
          <a:xfrm>
            <a:off x="5699760" y="1920242"/>
            <a:ext cx="3963370" cy="1744571"/>
          </a:xfrm>
          <a:prstGeom prst="rect">
            <a:avLst/>
          </a:prstGeom>
        </p:spPr>
      </p:pic>
      <p:pic>
        <p:nvPicPr>
          <p:cNvPr id="70" name="図 69">
            <a:extLst>
              <a:ext uri="{FF2B5EF4-FFF2-40B4-BE49-F238E27FC236}">
                <a16:creationId xmlns:a16="http://schemas.microsoft.com/office/drawing/2014/main" id="{F1BAB0B5-37A8-4350-962E-B595E7398A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8196" y="1646825"/>
            <a:ext cx="2950869" cy="209116"/>
          </a:xfrm>
          <a:prstGeom prst="rect">
            <a:avLst/>
          </a:prstGeom>
        </p:spPr>
      </p:pic>
      <p:pic>
        <p:nvPicPr>
          <p:cNvPr id="74" name="図 73" descr="グラフ, 折れ線グラフ&#10;&#10;自動的に生成された説明">
            <a:extLst>
              <a:ext uri="{FF2B5EF4-FFF2-40B4-BE49-F238E27FC236}">
                <a16:creationId xmlns:a16="http://schemas.microsoft.com/office/drawing/2014/main" id="{16889C1A-41CB-4716-B974-196590D713A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026" t="21391"/>
          <a:stretch/>
        </p:blipFill>
        <p:spPr>
          <a:xfrm>
            <a:off x="5459594" y="4858198"/>
            <a:ext cx="4032013" cy="1928692"/>
          </a:xfrm>
          <a:prstGeom prst="rect">
            <a:avLst/>
          </a:prstGeom>
        </p:spPr>
      </p:pic>
      <p:pic>
        <p:nvPicPr>
          <p:cNvPr id="76" name="図 75" descr="テキスト&#10;&#10;自動的に生成された説明">
            <a:extLst>
              <a:ext uri="{FF2B5EF4-FFF2-40B4-BE49-F238E27FC236}">
                <a16:creationId xmlns:a16="http://schemas.microsoft.com/office/drawing/2014/main" id="{6A6972E2-B042-44FA-B993-D9488E73819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60811" y="4560312"/>
            <a:ext cx="1891098" cy="349539"/>
          </a:xfrm>
          <a:prstGeom prst="rect">
            <a:avLst/>
          </a:prstGeom>
        </p:spPr>
      </p:pic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744F68E9-DCFE-4F90-B6BB-78D819093B6F}"/>
              </a:ext>
            </a:extLst>
          </p:cNvPr>
          <p:cNvGrpSpPr/>
          <p:nvPr/>
        </p:nvGrpSpPr>
        <p:grpSpPr>
          <a:xfrm>
            <a:off x="7192168" y="1979797"/>
            <a:ext cx="1010525" cy="377348"/>
            <a:chOff x="10163969" y="1855941"/>
            <a:chExt cx="1504950" cy="561975"/>
          </a:xfrm>
        </p:grpSpPr>
        <p:pic>
          <p:nvPicPr>
            <p:cNvPr id="80" name="図 79" descr="図形&#10;&#10;自動的に生成された説明">
              <a:extLst>
                <a:ext uri="{FF2B5EF4-FFF2-40B4-BE49-F238E27FC236}">
                  <a16:creationId xmlns:a16="http://schemas.microsoft.com/office/drawing/2014/main" id="{71306666-3615-47FD-B58E-D719179C03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0800000">
              <a:off x="10163969" y="1855941"/>
              <a:ext cx="1504950" cy="561975"/>
            </a:xfrm>
            <a:prstGeom prst="rect">
              <a:avLst/>
            </a:prstGeom>
          </p:spPr>
        </p:pic>
        <p:pic>
          <p:nvPicPr>
            <p:cNvPr id="78" name="図 77">
              <a:extLst>
                <a:ext uri="{FF2B5EF4-FFF2-40B4-BE49-F238E27FC236}">
                  <a16:creationId xmlns:a16="http://schemas.microsoft.com/office/drawing/2014/main" id="{C30971E7-B1BE-4C72-A30E-AD5B99973A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325330" y="1953374"/>
              <a:ext cx="1152525" cy="247650"/>
            </a:xfrm>
            <a:prstGeom prst="rect">
              <a:avLst/>
            </a:prstGeom>
          </p:spPr>
        </p:pic>
      </p:grpSp>
      <p:pic>
        <p:nvPicPr>
          <p:cNvPr id="83" name="図 82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D50980DF-E45E-4639-898B-A6DD06ECA50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21108" y="1863633"/>
            <a:ext cx="280143" cy="1680855"/>
          </a:xfrm>
          <a:prstGeom prst="rect">
            <a:avLst/>
          </a:prstGeom>
        </p:spPr>
      </p:pic>
      <p:pic>
        <p:nvPicPr>
          <p:cNvPr id="87" name="図 86" descr="テキスト&#10;&#10;自動的に生成された説明">
            <a:extLst>
              <a:ext uri="{FF2B5EF4-FFF2-40B4-BE49-F238E27FC236}">
                <a16:creationId xmlns:a16="http://schemas.microsoft.com/office/drawing/2014/main" id="{2FE31AD1-7725-4526-B13B-984F2FE9EF8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405" y="758190"/>
            <a:ext cx="745165" cy="337031"/>
          </a:xfrm>
          <a:prstGeom prst="rect">
            <a:avLst/>
          </a:prstGeom>
        </p:spPr>
      </p:pic>
      <p:pic>
        <p:nvPicPr>
          <p:cNvPr id="88" name="図 87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CDF443AE-46B3-4535-873F-39E77A9F384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546" y="785426"/>
            <a:ext cx="991769" cy="199642"/>
          </a:xfrm>
          <a:prstGeom prst="rect">
            <a:avLst/>
          </a:prstGeom>
        </p:spPr>
      </p:pic>
      <p:pic>
        <p:nvPicPr>
          <p:cNvPr id="90" name="図 89" descr="テキスト&#10;&#10;自動的に生成された説明">
            <a:extLst>
              <a:ext uri="{FF2B5EF4-FFF2-40B4-BE49-F238E27FC236}">
                <a16:creationId xmlns:a16="http://schemas.microsoft.com/office/drawing/2014/main" id="{4FD0FB33-DC8B-4ED2-BE90-5EC63A46C43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84" y="596391"/>
            <a:ext cx="8800493" cy="4585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086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テーブル, 女性, 座る, 切る が含まれている画像&#10;&#10;自動的に生成された説明">
            <a:extLst>
              <a:ext uri="{FF2B5EF4-FFF2-40B4-BE49-F238E27FC236}">
                <a16:creationId xmlns:a16="http://schemas.microsoft.com/office/drawing/2014/main" id="{B4D455A6-72B1-4996-BACE-03A5BA78DF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30480"/>
            <a:ext cx="10692606" cy="7585613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793" y="-30480"/>
            <a:ext cx="10691813" cy="759015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6CD49D64-5F7A-4E1A-85D6-00D8BE5B2F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8" name="図 7" descr="筆記用具, 文房具 が含まれている画像&#10;&#10;自動的に生成された説明">
            <a:extLst>
              <a:ext uri="{FF2B5EF4-FFF2-40B4-BE49-F238E27FC236}">
                <a16:creationId xmlns:a16="http://schemas.microsoft.com/office/drawing/2014/main" id="{8FCFBDE2-DBC1-4160-BFF8-8C146EA019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693" y="2674901"/>
            <a:ext cx="3365796" cy="804636"/>
          </a:xfrm>
          <a:prstGeom prst="rect">
            <a:avLst/>
          </a:prstGeom>
        </p:spPr>
      </p:pic>
      <p:pic>
        <p:nvPicPr>
          <p:cNvPr id="28" name="図 27" descr="テキスト&#10;&#10;自動的に生成された説明">
            <a:extLst>
              <a:ext uri="{FF2B5EF4-FFF2-40B4-BE49-F238E27FC236}">
                <a16:creationId xmlns:a16="http://schemas.microsoft.com/office/drawing/2014/main" id="{88222E29-E696-4B58-A7EE-A19A8B62E3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405" y="758190"/>
            <a:ext cx="745165" cy="337031"/>
          </a:xfrm>
          <a:prstGeom prst="rect">
            <a:avLst/>
          </a:prstGeom>
        </p:spPr>
      </p:pic>
      <p:pic>
        <p:nvPicPr>
          <p:cNvPr id="29" name="図 28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EBF588C9-8533-483E-9334-5E3ABC15F2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546" y="785426"/>
            <a:ext cx="991769" cy="199642"/>
          </a:xfrm>
          <a:prstGeom prst="rect">
            <a:avLst/>
          </a:prstGeom>
        </p:spPr>
      </p:pic>
      <p:pic>
        <p:nvPicPr>
          <p:cNvPr id="42" name="図 41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DDB83732-018D-42A2-BF15-78B08841CC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153" y="1764652"/>
            <a:ext cx="2933700" cy="590550"/>
          </a:xfrm>
          <a:prstGeom prst="rect">
            <a:avLst/>
          </a:prstGeom>
        </p:spPr>
      </p:pic>
      <p:pic>
        <p:nvPicPr>
          <p:cNvPr id="31" name="図 30" descr="テキスト&#10;&#10;自動的に生成された説明">
            <a:extLst>
              <a:ext uri="{FF2B5EF4-FFF2-40B4-BE49-F238E27FC236}">
                <a16:creationId xmlns:a16="http://schemas.microsoft.com/office/drawing/2014/main" id="{9C1C37B3-B043-4288-9FB8-103BC47DD8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001" y="1731448"/>
            <a:ext cx="1741045" cy="787458"/>
          </a:xfrm>
          <a:prstGeom prst="rect">
            <a:avLst/>
          </a:prstGeom>
        </p:spPr>
      </p:pic>
      <p:pic>
        <p:nvPicPr>
          <p:cNvPr id="15" name="図 14" descr="テキスト&#10;&#10;自動的に生成された説明">
            <a:extLst>
              <a:ext uri="{FF2B5EF4-FFF2-40B4-BE49-F238E27FC236}">
                <a16:creationId xmlns:a16="http://schemas.microsoft.com/office/drawing/2014/main" id="{55BF9C9A-FE87-4A6C-87E5-806F19BCCAC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60"/>
          <a:stretch/>
        </p:blipFill>
        <p:spPr>
          <a:xfrm>
            <a:off x="663618" y="603875"/>
            <a:ext cx="8739532" cy="4491142"/>
          </a:xfrm>
          <a:prstGeom prst="rect">
            <a:avLst/>
          </a:prstGeom>
        </p:spPr>
      </p:pic>
      <p:pic>
        <p:nvPicPr>
          <p:cNvPr id="19" name="図 18" descr="じょうごグラフ が含まれている画像&#10;&#10;自動的に生成された説明">
            <a:extLst>
              <a:ext uri="{FF2B5EF4-FFF2-40B4-BE49-F238E27FC236}">
                <a16:creationId xmlns:a16="http://schemas.microsoft.com/office/drawing/2014/main" id="{36C78699-E1E3-4C41-A522-38FEC3FCA12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217" y="2683148"/>
            <a:ext cx="3352800" cy="801529"/>
          </a:xfrm>
          <a:prstGeom prst="rect">
            <a:avLst/>
          </a:prstGeom>
        </p:spPr>
      </p:pic>
      <p:sp>
        <p:nvSpPr>
          <p:cNvPr id="4" name="楕円 3">
            <a:extLst>
              <a:ext uri="{FF2B5EF4-FFF2-40B4-BE49-F238E27FC236}">
                <a16:creationId xmlns:a16="http://schemas.microsoft.com/office/drawing/2014/main" id="{26555460-9D50-40FC-B6FB-092E6BFFA063}"/>
              </a:ext>
            </a:extLst>
          </p:cNvPr>
          <p:cNvSpPr/>
          <p:nvPr/>
        </p:nvSpPr>
        <p:spPr>
          <a:xfrm>
            <a:off x="4040551" y="2413402"/>
            <a:ext cx="432000" cy="432000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9" name="図 8" descr="図形&#10;&#10;中程度の精度で自動的に生成された説明">
            <a:extLst>
              <a:ext uri="{FF2B5EF4-FFF2-40B4-BE49-F238E27FC236}">
                <a16:creationId xmlns:a16="http://schemas.microsoft.com/office/drawing/2014/main" id="{603BF853-7205-4762-904E-35518FDECD1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815" y="5260690"/>
            <a:ext cx="8296182" cy="1274631"/>
          </a:xfrm>
          <a:prstGeom prst="rect">
            <a:avLst/>
          </a:prstGeom>
        </p:spPr>
      </p:pic>
      <p:pic>
        <p:nvPicPr>
          <p:cNvPr id="16" name="図 15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D0844F65-6963-48E3-AD4D-B3DAB6F0A5D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487" y="2487002"/>
            <a:ext cx="526478" cy="31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910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テーブル, 女性, 座る, 切る が含まれている画像&#10;&#10;自動的に生成された説明">
            <a:extLst>
              <a:ext uri="{FF2B5EF4-FFF2-40B4-BE49-F238E27FC236}">
                <a16:creationId xmlns:a16="http://schemas.microsoft.com/office/drawing/2014/main" id="{B4D455A6-72B1-4996-BACE-03A5BA78DF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30480"/>
            <a:ext cx="10692606" cy="7585613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793" y="-30480"/>
            <a:ext cx="10691813" cy="759015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6CD49D64-5F7A-4E1A-85D6-00D8BE5B2F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8" name="図 27" descr="テキスト&#10;&#10;自動的に生成された説明">
            <a:extLst>
              <a:ext uri="{FF2B5EF4-FFF2-40B4-BE49-F238E27FC236}">
                <a16:creationId xmlns:a16="http://schemas.microsoft.com/office/drawing/2014/main" id="{88222E29-E696-4B58-A7EE-A19A8B62E3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405" y="758190"/>
            <a:ext cx="745165" cy="337031"/>
          </a:xfrm>
          <a:prstGeom prst="rect">
            <a:avLst/>
          </a:prstGeom>
        </p:spPr>
      </p:pic>
      <p:pic>
        <p:nvPicPr>
          <p:cNvPr id="29" name="図 28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EBF588C9-8533-483E-9334-5E3ABC15F2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546" y="785426"/>
            <a:ext cx="991769" cy="199642"/>
          </a:xfrm>
          <a:prstGeom prst="rect">
            <a:avLst/>
          </a:prstGeom>
        </p:spPr>
      </p:pic>
      <p:pic>
        <p:nvPicPr>
          <p:cNvPr id="3" name="図 2" descr="屋内, 筆記用具, テーブル, 座る が含まれている画像&#10;&#10;自動的に生成された説明">
            <a:extLst>
              <a:ext uri="{FF2B5EF4-FFF2-40B4-BE49-F238E27FC236}">
                <a16:creationId xmlns:a16="http://schemas.microsoft.com/office/drawing/2014/main" id="{03B6FE42-1FBA-496E-8059-2830D753975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3" t="28541" r="10072" b="25742"/>
          <a:stretch/>
        </p:blipFill>
        <p:spPr>
          <a:xfrm>
            <a:off x="931197" y="2081546"/>
            <a:ext cx="4022134" cy="1212784"/>
          </a:xfrm>
          <a:prstGeom prst="rect">
            <a:avLst/>
          </a:prstGeom>
        </p:spPr>
      </p:pic>
      <p:pic>
        <p:nvPicPr>
          <p:cNvPr id="5" name="図 4" descr="屋内, テーブル, 異なる, です が含まれている画像&#10;&#10;自動的に生成された説明">
            <a:extLst>
              <a:ext uri="{FF2B5EF4-FFF2-40B4-BE49-F238E27FC236}">
                <a16:creationId xmlns:a16="http://schemas.microsoft.com/office/drawing/2014/main" id="{3E9A027A-4A79-4D2C-94A5-6E1B8A57FE2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" t="14572" r="2111" b="14349"/>
          <a:stretch/>
        </p:blipFill>
        <p:spPr>
          <a:xfrm>
            <a:off x="5224463" y="4585515"/>
            <a:ext cx="4645025" cy="1885579"/>
          </a:xfrm>
          <a:prstGeom prst="rect">
            <a:avLst/>
          </a:prstGeom>
        </p:spPr>
      </p:pic>
      <p:pic>
        <p:nvPicPr>
          <p:cNvPr id="25" name="図 24" descr="テキスト&#10;&#10;自動的に生成された説明">
            <a:extLst>
              <a:ext uri="{FF2B5EF4-FFF2-40B4-BE49-F238E27FC236}">
                <a16:creationId xmlns:a16="http://schemas.microsoft.com/office/drawing/2014/main" id="{480DEF40-25DA-4885-8EAD-2CE91F2E55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79" y="597902"/>
            <a:ext cx="9108067" cy="5336823"/>
          </a:xfrm>
          <a:prstGeom prst="rect">
            <a:avLst/>
          </a:prstGeom>
        </p:spPr>
      </p:pic>
      <p:pic>
        <p:nvPicPr>
          <p:cNvPr id="14" name="図 13" descr="飛行機の模型&#10;&#10;中程度の精度で自動的に生成された説明">
            <a:extLst>
              <a:ext uri="{FF2B5EF4-FFF2-40B4-BE49-F238E27FC236}">
                <a16:creationId xmlns:a16="http://schemas.microsoft.com/office/drawing/2014/main" id="{CCD5D90D-A594-4242-93F3-DBA9CBFC009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1" t="26771" r="9818" b="26258"/>
          <a:stretch/>
        </p:blipFill>
        <p:spPr>
          <a:xfrm>
            <a:off x="990799" y="2063545"/>
            <a:ext cx="3979351" cy="124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650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テーブル, 女性, 座る, 切る が含まれている画像&#10;&#10;自動的に生成された説明">
            <a:extLst>
              <a:ext uri="{FF2B5EF4-FFF2-40B4-BE49-F238E27FC236}">
                <a16:creationId xmlns:a16="http://schemas.microsoft.com/office/drawing/2014/main" id="{B4D455A6-72B1-4996-BACE-03A5BA78DF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30480"/>
            <a:ext cx="10692606" cy="7585613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793" y="-30480"/>
            <a:ext cx="10691813" cy="759015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6CD49D64-5F7A-4E1A-85D6-00D8BE5B2F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8" name="図 27" descr="テキスト&#10;&#10;自動的に生成された説明">
            <a:extLst>
              <a:ext uri="{FF2B5EF4-FFF2-40B4-BE49-F238E27FC236}">
                <a16:creationId xmlns:a16="http://schemas.microsoft.com/office/drawing/2014/main" id="{88222E29-E696-4B58-A7EE-A19A8B62E3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405" y="758190"/>
            <a:ext cx="745165" cy="337031"/>
          </a:xfrm>
          <a:prstGeom prst="rect">
            <a:avLst/>
          </a:prstGeom>
        </p:spPr>
      </p:pic>
      <p:pic>
        <p:nvPicPr>
          <p:cNvPr id="29" name="図 28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EBF588C9-8533-483E-9334-5E3ABC15F2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546" y="785426"/>
            <a:ext cx="991769" cy="199642"/>
          </a:xfrm>
          <a:prstGeom prst="rect">
            <a:avLst/>
          </a:prstGeom>
        </p:spPr>
      </p:pic>
      <p:pic>
        <p:nvPicPr>
          <p:cNvPr id="7" name="図 6" descr="コンピューター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46C6CB7F-DFE7-49CE-8DEC-5647A4CF582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1" t="17897" r="5180" b="16794"/>
          <a:stretch/>
        </p:blipFill>
        <p:spPr>
          <a:xfrm>
            <a:off x="5318188" y="4750933"/>
            <a:ext cx="4413251" cy="1734326"/>
          </a:xfrm>
          <a:prstGeom prst="rect">
            <a:avLst/>
          </a:prstGeom>
        </p:spPr>
      </p:pic>
      <p:pic>
        <p:nvPicPr>
          <p:cNvPr id="4" name="図 3" descr="コンピューター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E501C5A5-A400-4495-AFA4-E15A06C15A3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4" t="17745" r="5410" b="17785"/>
          <a:stretch/>
        </p:blipFill>
        <p:spPr>
          <a:xfrm>
            <a:off x="1020771" y="2017340"/>
            <a:ext cx="4337817" cy="1712046"/>
          </a:xfrm>
          <a:prstGeom prst="rect">
            <a:avLst/>
          </a:prstGeom>
        </p:spPr>
      </p:pic>
      <p:pic>
        <p:nvPicPr>
          <p:cNvPr id="9" name="図 8" descr="テキスト&#10;&#10;自動的に生成された説明">
            <a:extLst>
              <a:ext uri="{FF2B5EF4-FFF2-40B4-BE49-F238E27FC236}">
                <a16:creationId xmlns:a16="http://schemas.microsoft.com/office/drawing/2014/main" id="{C2F8F867-3CE4-4C30-83FD-8969AE8742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69" y="600771"/>
            <a:ext cx="8462439" cy="476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23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テーブル, 女性, 座る, 切る が含まれている画像&#10;&#10;自動的に生成された説明">
            <a:extLst>
              <a:ext uri="{FF2B5EF4-FFF2-40B4-BE49-F238E27FC236}">
                <a16:creationId xmlns:a16="http://schemas.microsoft.com/office/drawing/2014/main" id="{B4D455A6-72B1-4996-BACE-03A5BA78DF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30480"/>
            <a:ext cx="10692606" cy="7585613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793" y="-30480"/>
            <a:ext cx="10691813" cy="759015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6CD49D64-5F7A-4E1A-85D6-00D8BE5B2F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8" name="図 27" descr="テキスト&#10;&#10;自動的に生成された説明">
            <a:extLst>
              <a:ext uri="{FF2B5EF4-FFF2-40B4-BE49-F238E27FC236}">
                <a16:creationId xmlns:a16="http://schemas.microsoft.com/office/drawing/2014/main" id="{88222E29-E696-4B58-A7EE-A19A8B62E3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405" y="758190"/>
            <a:ext cx="745165" cy="337031"/>
          </a:xfrm>
          <a:prstGeom prst="rect">
            <a:avLst/>
          </a:prstGeom>
        </p:spPr>
      </p:pic>
      <p:pic>
        <p:nvPicPr>
          <p:cNvPr id="29" name="図 28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EBF588C9-8533-483E-9334-5E3ABC15F2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546" y="785426"/>
            <a:ext cx="991769" cy="199642"/>
          </a:xfrm>
          <a:prstGeom prst="rect">
            <a:avLst/>
          </a:prstGeom>
        </p:spPr>
      </p:pic>
      <p:pic>
        <p:nvPicPr>
          <p:cNvPr id="3" name="図 2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B13B3F11-6978-490C-BAC2-4EB837DA539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7" r="15036" b="10899"/>
          <a:stretch/>
        </p:blipFill>
        <p:spPr>
          <a:xfrm>
            <a:off x="2697884" y="1598384"/>
            <a:ext cx="5302460" cy="2329632"/>
          </a:xfrm>
          <a:prstGeom prst="rect">
            <a:avLst/>
          </a:prstGeom>
        </p:spPr>
      </p:pic>
      <p:pic>
        <p:nvPicPr>
          <p:cNvPr id="6" name="図 5" descr="テキスト&#10;&#10;自動的に生成された説明">
            <a:extLst>
              <a:ext uri="{FF2B5EF4-FFF2-40B4-BE49-F238E27FC236}">
                <a16:creationId xmlns:a16="http://schemas.microsoft.com/office/drawing/2014/main" id="{00873A94-7762-423E-BE9C-DBD509978E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59356" y="4285144"/>
            <a:ext cx="6979534" cy="2409152"/>
          </a:xfrm>
          <a:prstGeom prst="rect">
            <a:avLst/>
          </a:prstGeom>
        </p:spPr>
      </p:pic>
      <p:pic>
        <p:nvPicPr>
          <p:cNvPr id="11" name="図 10" descr="黒い背景と白い文字&#10;&#10;自動的に生成された説明">
            <a:extLst>
              <a:ext uri="{FF2B5EF4-FFF2-40B4-BE49-F238E27FC236}">
                <a16:creationId xmlns:a16="http://schemas.microsoft.com/office/drawing/2014/main" id="{926B8EC6-E7D5-4704-97CA-27E4C1652B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64" y="611327"/>
            <a:ext cx="6409175" cy="3444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381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テーブル, 女性, 座る, 切る が含まれている画像&#10;&#10;自動的に生成された説明">
            <a:extLst>
              <a:ext uri="{FF2B5EF4-FFF2-40B4-BE49-F238E27FC236}">
                <a16:creationId xmlns:a16="http://schemas.microsoft.com/office/drawing/2014/main" id="{B4D455A6-72B1-4996-BACE-03A5BA78DF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30480"/>
            <a:ext cx="10692606" cy="7585613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793" y="-30480"/>
            <a:ext cx="10691813" cy="759015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6CD49D64-5F7A-4E1A-85D6-00D8BE5B2F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50AD0127-68DF-41E3-8215-2F72B9303DE3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4C297D8-65D8-4081-9B74-A4631B7D4612}"/>
              </a:ext>
            </a:extLst>
          </p:cNvPr>
          <p:cNvSpPr/>
          <p:nvPr/>
        </p:nvSpPr>
        <p:spPr>
          <a:xfrm>
            <a:off x="520700" y="2725138"/>
            <a:ext cx="9650413" cy="3178775"/>
          </a:xfrm>
          <a:prstGeom prst="rect">
            <a:avLst/>
          </a:prstGeom>
          <a:solidFill>
            <a:srgbClr val="E9E1F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0BB4050B-AF05-4AA2-930E-741AE5FB856A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8878EC7C-3C04-4D64-A8E2-9825564D1121}"/>
              </a:ext>
            </a:extLst>
          </p:cNvPr>
          <p:cNvSpPr/>
          <p:nvPr/>
        </p:nvSpPr>
        <p:spPr>
          <a:xfrm>
            <a:off x="2095017" y="4607549"/>
            <a:ext cx="72000" cy="792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3" name="図 52" descr="テキスト&#10;&#10;自動的に生成された説明">
            <a:extLst>
              <a:ext uri="{FF2B5EF4-FFF2-40B4-BE49-F238E27FC236}">
                <a16:creationId xmlns:a16="http://schemas.microsoft.com/office/drawing/2014/main" id="{8B6562DA-5612-422B-AA90-EEC5A3E24E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405" y="758190"/>
            <a:ext cx="745165" cy="337031"/>
          </a:xfrm>
          <a:prstGeom prst="rect">
            <a:avLst/>
          </a:prstGeom>
        </p:spPr>
      </p:pic>
      <p:pic>
        <p:nvPicPr>
          <p:cNvPr id="54" name="図 53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4D5D582F-C030-4FFC-8F53-416844BBBE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546" y="785426"/>
            <a:ext cx="991769" cy="199642"/>
          </a:xfrm>
          <a:prstGeom prst="rect">
            <a:avLst/>
          </a:prstGeom>
        </p:spPr>
      </p:pic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30E0B7F2-BEE6-49AF-B29B-8E40C3BEEA7C}"/>
              </a:ext>
            </a:extLst>
          </p:cNvPr>
          <p:cNvSpPr/>
          <p:nvPr/>
        </p:nvSpPr>
        <p:spPr>
          <a:xfrm>
            <a:off x="6678197" y="4619301"/>
            <a:ext cx="72000" cy="792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5" name="図 74" descr="テーブルの上にある数種類のパンフレット&#10;&#10;中程度の精度で自動的に生成された説明">
            <a:extLst>
              <a:ext uri="{FF2B5EF4-FFF2-40B4-BE49-F238E27FC236}">
                <a16:creationId xmlns:a16="http://schemas.microsoft.com/office/drawing/2014/main" id="{2802DBC6-1D6D-4E49-B995-96AB16894C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502" y="2280071"/>
            <a:ext cx="1709263" cy="2054957"/>
          </a:xfrm>
          <a:prstGeom prst="rect">
            <a:avLst/>
          </a:prstGeom>
        </p:spPr>
      </p:pic>
      <p:pic>
        <p:nvPicPr>
          <p:cNvPr id="77" name="図 76" descr="本棚に並んだチラシ&#10;&#10;中程度の精度で自動的に生成された説明">
            <a:extLst>
              <a:ext uri="{FF2B5EF4-FFF2-40B4-BE49-F238E27FC236}">
                <a16:creationId xmlns:a16="http://schemas.microsoft.com/office/drawing/2014/main" id="{A5A798F6-5562-4421-B190-9F338E8C1A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940" y="2287811"/>
            <a:ext cx="2271032" cy="2068088"/>
          </a:xfrm>
          <a:prstGeom prst="rect">
            <a:avLst/>
          </a:prstGeom>
        </p:spPr>
      </p:pic>
      <p:pic>
        <p:nvPicPr>
          <p:cNvPr id="79" name="図 78" descr="テキスト&#10;&#10;自動的に生成された説明">
            <a:extLst>
              <a:ext uri="{FF2B5EF4-FFF2-40B4-BE49-F238E27FC236}">
                <a16:creationId xmlns:a16="http://schemas.microsoft.com/office/drawing/2014/main" id="{8FA81BA8-07F7-4F46-B139-1614ABD260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73" y="606452"/>
            <a:ext cx="9936576" cy="612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5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801</TotalTime>
  <Words>3</Words>
  <Application>Microsoft Office PowerPoint</Application>
  <PresentationFormat>ユーザー設定</PresentationFormat>
  <Paragraphs>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游ゴシック Medium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20</cp:revision>
  <dcterms:created xsi:type="dcterms:W3CDTF">2021-08-15T19:14:31Z</dcterms:created>
  <dcterms:modified xsi:type="dcterms:W3CDTF">2021-08-31T09:38:40Z</dcterms:modified>
</cp:coreProperties>
</file>