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10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9" r:id="rId2"/>
    <p:sldId id="256" r:id="rId3"/>
    <p:sldId id="265" r:id="rId4"/>
    <p:sldId id="266" r:id="rId5"/>
    <p:sldId id="267" r:id="rId6"/>
    <p:sldId id="268" r:id="rId7"/>
    <p:sldId id="269" r:id="rId8"/>
    <p:sldId id="271" r:id="rId9"/>
    <p:sldId id="272" r:id="rId10"/>
    <p:sldId id="273" r:id="rId11"/>
    <p:sldId id="274" r:id="rId12"/>
  </p:sldIdLst>
  <p:sldSz cx="10691813" cy="7559675"/>
  <p:notesSz cx="9144000" cy="6858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4" userDrawn="1">
          <p15:clr>
            <a:srgbClr val="A4A3A4"/>
          </p15:clr>
        </p15:guide>
        <p15:guide id="2" pos="192" userDrawn="1">
          <p15:clr>
            <a:srgbClr val="A4A3A4"/>
          </p15:clr>
        </p15:guide>
        <p15:guide id="3" pos="6543" userDrawn="1">
          <p15:clr>
            <a:srgbClr val="A4A3A4"/>
          </p15:clr>
        </p15:guide>
        <p15:guide id="4" orient="horz" pos="680" userDrawn="1">
          <p15:clr>
            <a:srgbClr val="A4A3A4"/>
          </p15:clr>
        </p15:guide>
        <p15:guide id="5" orient="horz" pos="4536" userDrawn="1">
          <p15:clr>
            <a:srgbClr val="A4A3A4"/>
          </p15:clr>
        </p15:guide>
        <p15:guide id="6" pos="3368" userDrawn="1">
          <p15:clr>
            <a:srgbClr val="A4A3A4"/>
          </p15:clr>
        </p15:guide>
        <p15:guide id="7" pos="2460" userDrawn="1">
          <p15:clr>
            <a:srgbClr val="A4A3A4"/>
          </p15:clr>
        </p15:guide>
        <p15:guide id="8" orient="horz" pos="3742" userDrawn="1">
          <p15:clr>
            <a:srgbClr val="A4A3A4"/>
          </p15:clr>
        </p15:guide>
        <p15:guide id="9" orient="horz" pos="4127" userDrawn="1">
          <p15:clr>
            <a:srgbClr val="A4A3A4"/>
          </p15:clr>
        </p15:guide>
        <p15:guide id="10" pos="328" userDrawn="1">
          <p15:clr>
            <a:srgbClr val="A4A3A4"/>
          </p15:clr>
        </p15:guide>
        <p15:guide id="11" pos="6407" userDrawn="1">
          <p15:clr>
            <a:srgbClr val="A4A3A4"/>
          </p15:clr>
        </p15:guide>
        <p15:guide id="12" orient="horz" pos="181" userDrawn="1">
          <p15:clr>
            <a:srgbClr val="A4A3A4"/>
          </p15:clr>
        </p15:guide>
        <p15:guide id="13" orient="horz" pos="453" userDrawn="1">
          <p15:clr>
            <a:srgbClr val="A4A3A4"/>
          </p15:clr>
        </p15:guide>
        <p15:guide id="14" pos="6202" userDrawn="1">
          <p15:clr>
            <a:srgbClr val="A4A3A4"/>
          </p15:clr>
        </p15:guide>
        <p15:guide id="15" pos="533" userDrawn="1">
          <p15:clr>
            <a:srgbClr val="A4A3A4"/>
          </p15:clr>
        </p15:guide>
        <p15:guide id="16" orient="horz" pos="884" userDrawn="1">
          <p15:clr>
            <a:srgbClr val="A4A3A4"/>
          </p15:clr>
        </p15:guide>
        <p15:guide id="19" orient="horz" pos="3560" userDrawn="1">
          <p15:clr>
            <a:srgbClr val="A4A3A4"/>
          </p15:clr>
        </p15:guide>
        <p15:guide id="21" pos="759" userDrawn="1">
          <p15:clr>
            <a:srgbClr val="A4A3A4"/>
          </p15:clr>
        </p15:guide>
        <p15:guide id="23" pos="3957" userDrawn="1">
          <p15:clr>
            <a:srgbClr val="A4A3A4"/>
          </p15:clr>
        </p15:guide>
        <p15:guide id="24" orient="horz" pos="521" userDrawn="1">
          <p15:clr>
            <a:srgbClr val="A4A3A4"/>
          </p15:clr>
        </p15:guide>
        <p15:guide id="25" pos="3163" userDrawn="1">
          <p15:clr>
            <a:srgbClr val="A4A3A4"/>
          </p15:clr>
        </p15:guide>
        <p15:guide id="26" orient="horz" pos="3606" userDrawn="1">
          <p15:clr>
            <a:srgbClr val="A4A3A4"/>
          </p15:clr>
        </p15:guide>
        <p15:guide id="27" orient="horz" pos="4422" userDrawn="1">
          <p15:clr>
            <a:srgbClr val="A4A3A4"/>
          </p15:clr>
        </p15:guide>
        <p15:guide id="28" pos="4796" userDrawn="1">
          <p15:clr>
            <a:srgbClr val="A4A3A4"/>
          </p15:clr>
        </p15:guide>
        <p15:guide id="29" orient="horz" pos="1451" userDrawn="1">
          <p15:clr>
            <a:srgbClr val="A4A3A4"/>
          </p15:clr>
        </p15:guide>
        <p15:guide id="30" orient="horz" pos="1134" userDrawn="1">
          <p15:clr>
            <a:srgbClr val="A4A3A4"/>
          </p15:clr>
        </p15:guide>
        <p15:guide id="31" orient="horz" pos="2835" userDrawn="1">
          <p15:clr>
            <a:srgbClr val="A4A3A4"/>
          </p15:clr>
        </p15:guide>
        <p15:guide id="32" pos="3617" userDrawn="1">
          <p15:clr>
            <a:srgbClr val="A4A3A4"/>
          </p15:clr>
        </p15:guide>
        <p15:guide id="33" pos="6134" userDrawn="1">
          <p15:clr>
            <a:srgbClr val="A4A3A4"/>
          </p15:clr>
        </p15:guide>
        <p15:guide id="34" pos="2982" userDrawn="1">
          <p15:clr>
            <a:srgbClr val="A4A3A4"/>
          </p15:clr>
        </p15:guide>
        <p15:guide id="36" orient="horz" pos="2381" userDrawn="1">
          <p15:clr>
            <a:srgbClr val="A4A3A4"/>
          </p15:clr>
        </p15:guide>
        <p15:guide id="37" orient="horz" pos="748" userDrawn="1">
          <p15:clr>
            <a:srgbClr val="A4A3A4"/>
          </p15:clr>
        </p15:guide>
        <p15:guide id="38" orient="horz" pos="297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1A0C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 showGuides="1">
      <p:cViewPr>
        <p:scale>
          <a:sx n="50" d="100"/>
          <a:sy n="50" d="100"/>
        </p:scale>
        <p:origin x="1368" y="523"/>
      </p:cViewPr>
      <p:guideLst>
        <p:guide orient="horz" pos="2154"/>
        <p:guide pos="192"/>
        <p:guide pos="6543"/>
        <p:guide orient="horz" pos="680"/>
        <p:guide orient="horz" pos="4536"/>
        <p:guide pos="3368"/>
        <p:guide pos="2460"/>
        <p:guide orient="horz" pos="3742"/>
        <p:guide orient="horz" pos="4127"/>
        <p:guide pos="328"/>
        <p:guide pos="6407"/>
        <p:guide orient="horz" pos="181"/>
        <p:guide orient="horz" pos="453"/>
        <p:guide pos="6202"/>
        <p:guide pos="533"/>
        <p:guide orient="horz" pos="884"/>
        <p:guide orient="horz" pos="3560"/>
        <p:guide pos="759"/>
        <p:guide pos="3957"/>
        <p:guide orient="horz" pos="521"/>
        <p:guide pos="3163"/>
        <p:guide orient="horz" pos="3606"/>
        <p:guide orient="horz" pos="4422"/>
        <p:guide pos="4796"/>
        <p:guide orient="horz" pos="1451"/>
        <p:guide orient="horz" pos="1134"/>
        <p:guide orient="horz" pos="2835"/>
        <p:guide pos="3617"/>
        <p:guide pos="6134"/>
        <p:guide pos="2982"/>
        <p:guide orient="horz" pos="2381"/>
        <p:guide orient="horz" pos="748"/>
        <p:guide orient="horz" pos="297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18" Type="http://schemas.openxmlformats.org/officeDocument/2006/relationships/customXml" Target="../customXml/item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customXml" Target="../customXml/item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customXml" Target="../customXml/item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01886" y="1237197"/>
            <a:ext cx="9088041" cy="2631887"/>
          </a:xfrm>
        </p:spPr>
        <p:txBody>
          <a:bodyPr anchor="b"/>
          <a:lstStyle>
            <a:lvl1pPr algn="ctr">
              <a:defRPr sz="6614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36477" y="3970580"/>
            <a:ext cx="8018860" cy="1825171"/>
          </a:xfrm>
        </p:spPr>
        <p:txBody>
          <a:bodyPr/>
          <a:lstStyle>
            <a:lvl1pPr marL="0" indent="0" algn="ctr">
              <a:buNone/>
              <a:defRPr sz="2646"/>
            </a:lvl1pPr>
            <a:lvl2pPr marL="503972" indent="0" algn="ctr">
              <a:buNone/>
              <a:defRPr sz="2205"/>
            </a:lvl2pPr>
            <a:lvl3pPr marL="1007943" indent="0" algn="ctr">
              <a:buNone/>
              <a:defRPr sz="1984"/>
            </a:lvl3pPr>
            <a:lvl4pPr marL="1511915" indent="0" algn="ctr">
              <a:buNone/>
              <a:defRPr sz="1764"/>
            </a:lvl4pPr>
            <a:lvl5pPr marL="2015886" indent="0" algn="ctr">
              <a:buNone/>
              <a:defRPr sz="1764"/>
            </a:lvl5pPr>
            <a:lvl6pPr marL="2519858" indent="0" algn="ctr">
              <a:buNone/>
              <a:defRPr sz="1764"/>
            </a:lvl6pPr>
            <a:lvl7pPr marL="3023829" indent="0" algn="ctr">
              <a:buNone/>
              <a:defRPr sz="1764"/>
            </a:lvl7pPr>
            <a:lvl8pPr marL="3527801" indent="0" algn="ctr">
              <a:buNone/>
              <a:defRPr sz="1764"/>
            </a:lvl8pPr>
            <a:lvl9pPr marL="4031772" indent="0" algn="ctr">
              <a:buNone/>
              <a:defRPr sz="1764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E3ACDD-E50A-487C-9718-C6158965C1B7}" type="datetimeFigureOut">
              <a:rPr kumimoji="1" lang="ja-JP" altLang="en-US" smtClean="0"/>
              <a:t>2021/9/1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6CD747-CBDE-4DD5-8A09-18E5EDB89DF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749355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E3ACDD-E50A-487C-9718-C6158965C1B7}" type="datetimeFigureOut">
              <a:rPr kumimoji="1" lang="ja-JP" altLang="en-US" smtClean="0"/>
              <a:t>2021/9/1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6CD747-CBDE-4DD5-8A09-18E5EDB89DF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050756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651329" y="402483"/>
            <a:ext cx="2305422" cy="6406475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35063" y="402483"/>
            <a:ext cx="6782619" cy="6406475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E3ACDD-E50A-487C-9718-C6158965C1B7}" type="datetimeFigureOut">
              <a:rPr kumimoji="1" lang="ja-JP" altLang="en-US" smtClean="0"/>
              <a:t>2021/9/1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6CD747-CBDE-4DD5-8A09-18E5EDB89DF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502163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E3ACDD-E50A-487C-9718-C6158965C1B7}" type="datetimeFigureOut">
              <a:rPr kumimoji="1" lang="ja-JP" altLang="en-US" smtClean="0"/>
              <a:t>2021/9/1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6CD747-CBDE-4DD5-8A09-18E5EDB89DF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291063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9494" y="1884671"/>
            <a:ext cx="9221689" cy="3144614"/>
          </a:xfrm>
        </p:spPr>
        <p:txBody>
          <a:bodyPr anchor="b"/>
          <a:lstStyle>
            <a:lvl1pPr>
              <a:defRPr sz="6614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9494" y="5059035"/>
            <a:ext cx="9221689" cy="1653678"/>
          </a:xfrm>
        </p:spPr>
        <p:txBody>
          <a:bodyPr/>
          <a:lstStyle>
            <a:lvl1pPr marL="0" indent="0">
              <a:buNone/>
              <a:defRPr sz="2646">
                <a:solidFill>
                  <a:schemeClr val="tx1"/>
                </a:solidFill>
              </a:defRPr>
            </a:lvl1pPr>
            <a:lvl2pPr marL="503972" indent="0">
              <a:buNone/>
              <a:defRPr sz="2205">
                <a:solidFill>
                  <a:schemeClr val="tx1">
                    <a:tint val="75000"/>
                  </a:schemeClr>
                </a:solidFill>
              </a:defRPr>
            </a:lvl2pPr>
            <a:lvl3pPr marL="1007943" indent="0">
              <a:buNone/>
              <a:defRPr sz="1984">
                <a:solidFill>
                  <a:schemeClr val="tx1">
                    <a:tint val="75000"/>
                  </a:schemeClr>
                </a:solidFill>
              </a:defRPr>
            </a:lvl3pPr>
            <a:lvl4pPr marL="1511915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4pPr>
            <a:lvl5pPr marL="2015886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5pPr>
            <a:lvl6pPr marL="2519858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6pPr>
            <a:lvl7pPr marL="3023829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7pPr>
            <a:lvl8pPr marL="3527801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8pPr>
            <a:lvl9pPr marL="4031772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E3ACDD-E50A-487C-9718-C6158965C1B7}" type="datetimeFigureOut">
              <a:rPr kumimoji="1" lang="ja-JP" altLang="en-US" smtClean="0"/>
              <a:t>2021/9/1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6CD747-CBDE-4DD5-8A09-18E5EDB89DF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012082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35062" y="2012414"/>
            <a:ext cx="4544021" cy="4796544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412730" y="2012414"/>
            <a:ext cx="4544021" cy="4796544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E3ACDD-E50A-487C-9718-C6158965C1B7}" type="datetimeFigureOut">
              <a:rPr kumimoji="1" lang="ja-JP" altLang="en-US" smtClean="0"/>
              <a:t>2021/9/1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6CD747-CBDE-4DD5-8A09-18E5EDB89DF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533026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5" y="402484"/>
            <a:ext cx="9221689" cy="1461188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6456" y="1853171"/>
            <a:ext cx="4523137" cy="908210"/>
          </a:xfrm>
        </p:spPr>
        <p:txBody>
          <a:bodyPr anchor="b"/>
          <a:lstStyle>
            <a:lvl1pPr marL="0" indent="0">
              <a:buNone/>
              <a:defRPr sz="2646" b="1"/>
            </a:lvl1pPr>
            <a:lvl2pPr marL="503972" indent="0">
              <a:buNone/>
              <a:defRPr sz="2205" b="1"/>
            </a:lvl2pPr>
            <a:lvl3pPr marL="1007943" indent="0">
              <a:buNone/>
              <a:defRPr sz="1984" b="1"/>
            </a:lvl3pPr>
            <a:lvl4pPr marL="1511915" indent="0">
              <a:buNone/>
              <a:defRPr sz="1764" b="1"/>
            </a:lvl4pPr>
            <a:lvl5pPr marL="2015886" indent="0">
              <a:buNone/>
              <a:defRPr sz="1764" b="1"/>
            </a:lvl5pPr>
            <a:lvl6pPr marL="2519858" indent="0">
              <a:buNone/>
              <a:defRPr sz="1764" b="1"/>
            </a:lvl6pPr>
            <a:lvl7pPr marL="3023829" indent="0">
              <a:buNone/>
              <a:defRPr sz="1764" b="1"/>
            </a:lvl7pPr>
            <a:lvl8pPr marL="3527801" indent="0">
              <a:buNone/>
              <a:defRPr sz="1764" b="1"/>
            </a:lvl8pPr>
            <a:lvl9pPr marL="4031772" indent="0">
              <a:buNone/>
              <a:defRPr sz="1764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36456" y="2761381"/>
            <a:ext cx="4523137" cy="4061576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412731" y="1853171"/>
            <a:ext cx="4545413" cy="908210"/>
          </a:xfrm>
        </p:spPr>
        <p:txBody>
          <a:bodyPr anchor="b"/>
          <a:lstStyle>
            <a:lvl1pPr marL="0" indent="0">
              <a:buNone/>
              <a:defRPr sz="2646" b="1"/>
            </a:lvl1pPr>
            <a:lvl2pPr marL="503972" indent="0">
              <a:buNone/>
              <a:defRPr sz="2205" b="1"/>
            </a:lvl2pPr>
            <a:lvl3pPr marL="1007943" indent="0">
              <a:buNone/>
              <a:defRPr sz="1984" b="1"/>
            </a:lvl3pPr>
            <a:lvl4pPr marL="1511915" indent="0">
              <a:buNone/>
              <a:defRPr sz="1764" b="1"/>
            </a:lvl4pPr>
            <a:lvl5pPr marL="2015886" indent="0">
              <a:buNone/>
              <a:defRPr sz="1764" b="1"/>
            </a:lvl5pPr>
            <a:lvl6pPr marL="2519858" indent="0">
              <a:buNone/>
              <a:defRPr sz="1764" b="1"/>
            </a:lvl6pPr>
            <a:lvl7pPr marL="3023829" indent="0">
              <a:buNone/>
              <a:defRPr sz="1764" b="1"/>
            </a:lvl7pPr>
            <a:lvl8pPr marL="3527801" indent="0">
              <a:buNone/>
              <a:defRPr sz="1764" b="1"/>
            </a:lvl8pPr>
            <a:lvl9pPr marL="4031772" indent="0">
              <a:buNone/>
              <a:defRPr sz="1764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412731" y="2761381"/>
            <a:ext cx="4545413" cy="4061576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E3ACDD-E50A-487C-9718-C6158965C1B7}" type="datetimeFigureOut">
              <a:rPr kumimoji="1" lang="ja-JP" altLang="en-US" smtClean="0"/>
              <a:t>2021/9/1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6CD747-CBDE-4DD5-8A09-18E5EDB89DF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758711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E3ACDD-E50A-487C-9718-C6158965C1B7}" type="datetimeFigureOut">
              <a:rPr kumimoji="1" lang="ja-JP" altLang="en-US" smtClean="0"/>
              <a:t>2021/9/1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6CD747-CBDE-4DD5-8A09-18E5EDB89DF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806848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E3ACDD-E50A-487C-9718-C6158965C1B7}" type="datetimeFigureOut">
              <a:rPr kumimoji="1" lang="ja-JP" altLang="en-US" smtClean="0"/>
              <a:t>2021/9/1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6CD747-CBDE-4DD5-8A09-18E5EDB89DF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957260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5" y="503978"/>
            <a:ext cx="3448388" cy="1763924"/>
          </a:xfrm>
        </p:spPr>
        <p:txBody>
          <a:bodyPr anchor="b"/>
          <a:lstStyle>
            <a:lvl1pPr>
              <a:defRPr sz="3527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45413" y="1088455"/>
            <a:ext cx="5412730" cy="5372269"/>
          </a:xfrm>
        </p:spPr>
        <p:txBody>
          <a:bodyPr/>
          <a:lstStyle>
            <a:lvl1pPr>
              <a:defRPr sz="3527"/>
            </a:lvl1pPr>
            <a:lvl2pPr>
              <a:defRPr sz="3086"/>
            </a:lvl2pPr>
            <a:lvl3pPr>
              <a:defRPr sz="2646"/>
            </a:lvl3pPr>
            <a:lvl4pPr>
              <a:defRPr sz="2205"/>
            </a:lvl4pPr>
            <a:lvl5pPr>
              <a:defRPr sz="2205"/>
            </a:lvl5pPr>
            <a:lvl6pPr>
              <a:defRPr sz="2205"/>
            </a:lvl6pPr>
            <a:lvl7pPr>
              <a:defRPr sz="2205"/>
            </a:lvl7pPr>
            <a:lvl8pPr>
              <a:defRPr sz="2205"/>
            </a:lvl8pPr>
            <a:lvl9pPr>
              <a:defRPr sz="2205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36455" y="2267902"/>
            <a:ext cx="3448388" cy="4201570"/>
          </a:xfrm>
        </p:spPr>
        <p:txBody>
          <a:bodyPr/>
          <a:lstStyle>
            <a:lvl1pPr marL="0" indent="0">
              <a:buNone/>
              <a:defRPr sz="1764"/>
            </a:lvl1pPr>
            <a:lvl2pPr marL="503972" indent="0">
              <a:buNone/>
              <a:defRPr sz="1543"/>
            </a:lvl2pPr>
            <a:lvl3pPr marL="1007943" indent="0">
              <a:buNone/>
              <a:defRPr sz="1323"/>
            </a:lvl3pPr>
            <a:lvl4pPr marL="1511915" indent="0">
              <a:buNone/>
              <a:defRPr sz="1102"/>
            </a:lvl4pPr>
            <a:lvl5pPr marL="2015886" indent="0">
              <a:buNone/>
              <a:defRPr sz="1102"/>
            </a:lvl5pPr>
            <a:lvl6pPr marL="2519858" indent="0">
              <a:buNone/>
              <a:defRPr sz="1102"/>
            </a:lvl6pPr>
            <a:lvl7pPr marL="3023829" indent="0">
              <a:buNone/>
              <a:defRPr sz="1102"/>
            </a:lvl7pPr>
            <a:lvl8pPr marL="3527801" indent="0">
              <a:buNone/>
              <a:defRPr sz="1102"/>
            </a:lvl8pPr>
            <a:lvl9pPr marL="4031772" indent="0">
              <a:buNone/>
              <a:defRPr sz="1102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E3ACDD-E50A-487C-9718-C6158965C1B7}" type="datetimeFigureOut">
              <a:rPr kumimoji="1" lang="ja-JP" altLang="en-US" smtClean="0"/>
              <a:t>2021/9/1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6CD747-CBDE-4DD5-8A09-18E5EDB89DF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491856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5" y="503978"/>
            <a:ext cx="3448388" cy="1763924"/>
          </a:xfrm>
        </p:spPr>
        <p:txBody>
          <a:bodyPr anchor="b"/>
          <a:lstStyle>
            <a:lvl1pPr>
              <a:defRPr sz="3527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545413" y="1088455"/>
            <a:ext cx="5412730" cy="5372269"/>
          </a:xfrm>
        </p:spPr>
        <p:txBody>
          <a:bodyPr anchor="t"/>
          <a:lstStyle>
            <a:lvl1pPr marL="0" indent="0">
              <a:buNone/>
              <a:defRPr sz="3527"/>
            </a:lvl1pPr>
            <a:lvl2pPr marL="503972" indent="0">
              <a:buNone/>
              <a:defRPr sz="3086"/>
            </a:lvl2pPr>
            <a:lvl3pPr marL="1007943" indent="0">
              <a:buNone/>
              <a:defRPr sz="2646"/>
            </a:lvl3pPr>
            <a:lvl4pPr marL="1511915" indent="0">
              <a:buNone/>
              <a:defRPr sz="2205"/>
            </a:lvl4pPr>
            <a:lvl5pPr marL="2015886" indent="0">
              <a:buNone/>
              <a:defRPr sz="2205"/>
            </a:lvl5pPr>
            <a:lvl6pPr marL="2519858" indent="0">
              <a:buNone/>
              <a:defRPr sz="2205"/>
            </a:lvl6pPr>
            <a:lvl7pPr marL="3023829" indent="0">
              <a:buNone/>
              <a:defRPr sz="2205"/>
            </a:lvl7pPr>
            <a:lvl8pPr marL="3527801" indent="0">
              <a:buNone/>
              <a:defRPr sz="2205"/>
            </a:lvl8pPr>
            <a:lvl9pPr marL="4031772" indent="0">
              <a:buNone/>
              <a:defRPr sz="2205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36455" y="2267902"/>
            <a:ext cx="3448388" cy="4201570"/>
          </a:xfrm>
        </p:spPr>
        <p:txBody>
          <a:bodyPr/>
          <a:lstStyle>
            <a:lvl1pPr marL="0" indent="0">
              <a:buNone/>
              <a:defRPr sz="1764"/>
            </a:lvl1pPr>
            <a:lvl2pPr marL="503972" indent="0">
              <a:buNone/>
              <a:defRPr sz="1543"/>
            </a:lvl2pPr>
            <a:lvl3pPr marL="1007943" indent="0">
              <a:buNone/>
              <a:defRPr sz="1323"/>
            </a:lvl3pPr>
            <a:lvl4pPr marL="1511915" indent="0">
              <a:buNone/>
              <a:defRPr sz="1102"/>
            </a:lvl4pPr>
            <a:lvl5pPr marL="2015886" indent="0">
              <a:buNone/>
              <a:defRPr sz="1102"/>
            </a:lvl5pPr>
            <a:lvl6pPr marL="2519858" indent="0">
              <a:buNone/>
              <a:defRPr sz="1102"/>
            </a:lvl6pPr>
            <a:lvl7pPr marL="3023829" indent="0">
              <a:buNone/>
              <a:defRPr sz="1102"/>
            </a:lvl7pPr>
            <a:lvl8pPr marL="3527801" indent="0">
              <a:buNone/>
              <a:defRPr sz="1102"/>
            </a:lvl8pPr>
            <a:lvl9pPr marL="4031772" indent="0">
              <a:buNone/>
              <a:defRPr sz="1102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E3ACDD-E50A-487C-9718-C6158965C1B7}" type="datetimeFigureOut">
              <a:rPr kumimoji="1" lang="ja-JP" altLang="en-US" smtClean="0"/>
              <a:t>2021/9/1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6CD747-CBDE-4DD5-8A09-18E5EDB89DF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704133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35062" y="402484"/>
            <a:ext cx="9221689" cy="14611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5062" y="2012414"/>
            <a:ext cx="9221689" cy="479654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35062" y="7006700"/>
            <a:ext cx="2405658" cy="402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32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E3ACDD-E50A-487C-9718-C6158965C1B7}" type="datetimeFigureOut">
              <a:rPr kumimoji="1" lang="ja-JP" altLang="en-US" smtClean="0"/>
              <a:t>2021/9/1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41663" y="7006700"/>
            <a:ext cx="3608487" cy="402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32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51093" y="7006700"/>
            <a:ext cx="2405658" cy="402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32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CD747-CBDE-4DD5-8A09-18E5EDB89DF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08566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007943" rtl="0" eaLnBrk="1" latinLnBrk="0" hangingPunct="1">
        <a:lnSpc>
          <a:spcPct val="90000"/>
        </a:lnSpc>
        <a:spcBef>
          <a:spcPct val="0"/>
        </a:spcBef>
        <a:buNone/>
        <a:defRPr kumimoji="1" sz="485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1986" indent="-251986" algn="l" defTabSz="1007943" rtl="0" eaLnBrk="1" latinLnBrk="0" hangingPunct="1">
        <a:lnSpc>
          <a:spcPct val="90000"/>
        </a:lnSpc>
        <a:spcBef>
          <a:spcPts val="1102"/>
        </a:spcBef>
        <a:buFont typeface="Arial" panose="020B0604020202020204" pitchFamily="34" charset="0"/>
        <a:buChar char="•"/>
        <a:defRPr kumimoji="1" sz="3086" kern="1200">
          <a:solidFill>
            <a:schemeClr val="tx1"/>
          </a:solidFill>
          <a:latin typeface="+mn-lt"/>
          <a:ea typeface="+mn-ea"/>
          <a:cs typeface="+mn-cs"/>
        </a:defRPr>
      </a:lvl1pPr>
      <a:lvl2pPr marL="755957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kumimoji="1" sz="2646" kern="1200">
          <a:solidFill>
            <a:schemeClr val="tx1"/>
          </a:solidFill>
          <a:latin typeface="+mn-lt"/>
          <a:ea typeface="+mn-ea"/>
          <a:cs typeface="+mn-cs"/>
        </a:defRPr>
      </a:lvl2pPr>
      <a:lvl3pPr marL="1259929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kumimoji="1" sz="2205" kern="1200">
          <a:solidFill>
            <a:schemeClr val="tx1"/>
          </a:solidFill>
          <a:latin typeface="+mn-lt"/>
          <a:ea typeface="+mn-ea"/>
          <a:cs typeface="+mn-cs"/>
        </a:defRPr>
      </a:lvl3pPr>
      <a:lvl4pPr marL="1763900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kumimoji="1" sz="1984" kern="1200">
          <a:solidFill>
            <a:schemeClr val="tx1"/>
          </a:solidFill>
          <a:latin typeface="+mn-lt"/>
          <a:ea typeface="+mn-ea"/>
          <a:cs typeface="+mn-cs"/>
        </a:defRPr>
      </a:lvl4pPr>
      <a:lvl5pPr marL="2267872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kumimoji="1" sz="1984" kern="1200">
          <a:solidFill>
            <a:schemeClr val="tx1"/>
          </a:solidFill>
          <a:latin typeface="+mn-lt"/>
          <a:ea typeface="+mn-ea"/>
          <a:cs typeface="+mn-cs"/>
        </a:defRPr>
      </a:lvl5pPr>
      <a:lvl6pPr marL="2771844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kumimoji="1" sz="1984" kern="1200">
          <a:solidFill>
            <a:schemeClr val="tx1"/>
          </a:solidFill>
          <a:latin typeface="+mn-lt"/>
          <a:ea typeface="+mn-ea"/>
          <a:cs typeface="+mn-cs"/>
        </a:defRPr>
      </a:lvl6pPr>
      <a:lvl7pPr marL="3275815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kumimoji="1" sz="1984" kern="1200">
          <a:solidFill>
            <a:schemeClr val="tx1"/>
          </a:solidFill>
          <a:latin typeface="+mn-lt"/>
          <a:ea typeface="+mn-ea"/>
          <a:cs typeface="+mn-cs"/>
        </a:defRPr>
      </a:lvl7pPr>
      <a:lvl8pPr marL="3779787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kumimoji="1" sz="1984" kern="1200">
          <a:solidFill>
            <a:schemeClr val="tx1"/>
          </a:solidFill>
          <a:latin typeface="+mn-lt"/>
          <a:ea typeface="+mn-ea"/>
          <a:cs typeface="+mn-cs"/>
        </a:defRPr>
      </a:lvl8pPr>
      <a:lvl9pPr marL="4283758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kumimoji="1" sz="198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07943" rtl="0" eaLnBrk="1" latinLnBrk="0" hangingPunct="1">
        <a:defRPr kumimoji="1" sz="1984" kern="1200">
          <a:solidFill>
            <a:schemeClr val="tx1"/>
          </a:solidFill>
          <a:latin typeface="+mn-lt"/>
          <a:ea typeface="+mn-ea"/>
          <a:cs typeface="+mn-cs"/>
        </a:defRPr>
      </a:lvl1pPr>
      <a:lvl2pPr marL="503972" algn="l" defTabSz="1007943" rtl="0" eaLnBrk="1" latinLnBrk="0" hangingPunct="1">
        <a:defRPr kumimoji="1" sz="1984" kern="1200">
          <a:solidFill>
            <a:schemeClr val="tx1"/>
          </a:solidFill>
          <a:latin typeface="+mn-lt"/>
          <a:ea typeface="+mn-ea"/>
          <a:cs typeface="+mn-cs"/>
        </a:defRPr>
      </a:lvl2pPr>
      <a:lvl3pPr marL="1007943" algn="l" defTabSz="1007943" rtl="0" eaLnBrk="1" latinLnBrk="0" hangingPunct="1">
        <a:defRPr kumimoji="1" sz="1984" kern="1200">
          <a:solidFill>
            <a:schemeClr val="tx1"/>
          </a:solidFill>
          <a:latin typeface="+mn-lt"/>
          <a:ea typeface="+mn-ea"/>
          <a:cs typeface="+mn-cs"/>
        </a:defRPr>
      </a:lvl3pPr>
      <a:lvl4pPr marL="1511915" algn="l" defTabSz="1007943" rtl="0" eaLnBrk="1" latinLnBrk="0" hangingPunct="1">
        <a:defRPr kumimoji="1" sz="1984" kern="1200">
          <a:solidFill>
            <a:schemeClr val="tx1"/>
          </a:solidFill>
          <a:latin typeface="+mn-lt"/>
          <a:ea typeface="+mn-ea"/>
          <a:cs typeface="+mn-cs"/>
        </a:defRPr>
      </a:lvl4pPr>
      <a:lvl5pPr marL="2015886" algn="l" defTabSz="1007943" rtl="0" eaLnBrk="1" latinLnBrk="0" hangingPunct="1">
        <a:defRPr kumimoji="1" sz="1984" kern="1200">
          <a:solidFill>
            <a:schemeClr val="tx1"/>
          </a:solidFill>
          <a:latin typeface="+mn-lt"/>
          <a:ea typeface="+mn-ea"/>
          <a:cs typeface="+mn-cs"/>
        </a:defRPr>
      </a:lvl5pPr>
      <a:lvl6pPr marL="2519858" algn="l" defTabSz="1007943" rtl="0" eaLnBrk="1" latinLnBrk="0" hangingPunct="1">
        <a:defRPr kumimoji="1" sz="1984" kern="1200">
          <a:solidFill>
            <a:schemeClr val="tx1"/>
          </a:solidFill>
          <a:latin typeface="+mn-lt"/>
          <a:ea typeface="+mn-ea"/>
          <a:cs typeface="+mn-cs"/>
        </a:defRPr>
      </a:lvl6pPr>
      <a:lvl7pPr marL="3023829" algn="l" defTabSz="1007943" rtl="0" eaLnBrk="1" latinLnBrk="0" hangingPunct="1">
        <a:defRPr kumimoji="1" sz="1984" kern="1200">
          <a:solidFill>
            <a:schemeClr val="tx1"/>
          </a:solidFill>
          <a:latin typeface="+mn-lt"/>
          <a:ea typeface="+mn-ea"/>
          <a:cs typeface="+mn-cs"/>
        </a:defRPr>
      </a:lvl7pPr>
      <a:lvl8pPr marL="3527801" algn="l" defTabSz="1007943" rtl="0" eaLnBrk="1" latinLnBrk="0" hangingPunct="1">
        <a:defRPr kumimoji="1" sz="1984" kern="1200">
          <a:solidFill>
            <a:schemeClr val="tx1"/>
          </a:solidFill>
          <a:latin typeface="+mn-lt"/>
          <a:ea typeface="+mn-ea"/>
          <a:cs typeface="+mn-cs"/>
        </a:defRPr>
      </a:lvl8pPr>
      <a:lvl9pPr marL="4031772" algn="l" defTabSz="1007943" rtl="0" eaLnBrk="1" latinLnBrk="0" hangingPunct="1">
        <a:defRPr kumimoji="1" sz="198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2.png"/><Relationship Id="rId7" Type="http://schemas.openxmlformats.org/officeDocument/2006/relationships/image" Target="../media/image6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eg"/><Relationship Id="rId11" Type="http://schemas.openxmlformats.org/officeDocument/2006/relationships/image" Target="../media/image10.png"/><Relationship Id="rId5" Type="http://schemas.openxmlformats.org/officeDocument/2006/relationships/image" Target="../media/image4.svg"/><Relationship Id="rId10" Type="http://schemas.openxmlformats.org/officeDocument/2006/relationships/image" Target="../media/image9.jpeg"/><Relationship Id="rId4" Type="http://schemas.openxmlformats.org/officeDocument/2006/relationships/image" Target="../media/image3.png"/><Relationship Id="rId9" Type="http://schemas.openxmlformats.org/officeDocument/2006/relationships/image" Target="../media/image8.jpe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image" Target="../media/image11.jpeg"/><Relationship Id="rId7" Type="http://schemas.openxmlformats.org/officeDocument/2006/relationships/image" Target="../media/image1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10" Type="http://schemas.openxmlformats.org/officeDocument/2006/relationships/image" Target="../media/image45.png"/><Relationship Id="rId4" Type="http://schemas.openxmlformats.org/officeDocument/2006/relationships/image" Target="../media/image12.jpeg"/><Relationship Id="rId9" Type="http://schemas.openxmlformats.org/officeDocument/2006/relationships/image" Target="../media/image4.sv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13" Type="http://schemas.openxmlformats.org/officeDocument/2006/relationships/image" Target="../media/image49.png"/><Relationship Id="rId3" Type="http://schemas.openxmlformats.org/officeDocument/2006/relationships/image" Target="../media/image15.jpeg"/><Relationship Id="rId7" Type="http://schemas.openxmlformats.org/officeDocument/2006/relationships/image" Target="../media/image1.png"/><Relationship Id="rId12" Type="http://schemas.openxmlformats.org/officeDocument/2006/relationships/image" Target="../media/image48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jpeg"/><Relationship Id="rId11" Type="http://schemas.openxmlformats.org/officeDocument/2006/relationships/image" Target="../media/image47.png"/><Relationship Id="rId5" Type="http://schemas.openxmlformats.org/officeDocument/2006/relationships/image" Target="../media/image13.jpeg"/><Relationship Id="rId10" Type="http://schemas.openxmlformats.org/officeDocument/2006/relationships/image" Target="../media/image46.png"/><Relationship Id="rId4" Type="http://schemas.openxmlformats.org/officeDocument/2006/relationships/image" Target="../media/image12.jpeg"/><Relationship Id="rId9" Type="http://schemas.openxmlformats.org/officeDocument/2006/relationships/image" Target="../media/image4.sv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13" Type="http://schemas.openxmlformats.org/officeDocument/2006/relationships/image" Target="../media/image19.png"/><Relationship Id="rId3" Type="http://schemas.openxmlformats.org/officeDocument/2006/relationships/image" Target="../media/image12.jpeg"/><Relationship Id="rId7" Type="http://schemas.openxmlformats.org/officeDocument/2006/relationships/image" Target="../media/image1.png"/><Relationship Id="rId12" Type="http://schemas.openxmlformats.org/officeDocument/2006/relationships/image" Target="../media/image18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jpeg"/><Relationship Id="rId11" Type="http://schemas.openxmlformats.org/officeDocument/2006/relationships/image" Target="../media/image17.png"/><Relationship Id="rId5" Type="http://schemas.openxmlformats.org/officeDocument/2006/relationships/image" Target="../media/image14.jpeg"/><Relationship Id="rId10" Type="http://schemas.openxmlformats.org/officeDocument/2006/relationships/image" Target="../media/image16.png"/><Relationship Id="rId4" Type="http://schemas.openxmlformats.org/officeDocument/2006/relationships/image" Target="../media/image13.jpeg"/><Relationship Id="rId9" Type="http://schemas.openxmlformats.org/officeDocument/2006/relationships/image" Target="../media/image4.svg"/><Relationship Id="rId14" Type="http://schemas.openxmlformats.org/officeDocument/2006/relationships/image" Target="../media/image20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13" Type="http://schemas.openxmlformats.org/officeDocument/2006/relationships/image" Target="../media/image24.png"/><Relationship Id="rId3" Type="http://schemas.openxmlformats.org/officeDocument/2006/relationships/image" Target="../media/image12.jpeg"/><Relationship Id="rId7" Type="http://schemas.openxmlformats.org/officeDocument/2006/relationships/image" Target="../media/image1.png"/><Relationship Id="rId12" Type="http://schemas.openxmlformats.org/officeDocument/2006/relationships/image" Target="../media/image23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jpeg"/><Relationship Id="rId11" Type="http://schemas.openxmlformats.org/officeDocument/2006/relationships/image" Target="../media/image22.png"/><Relationship Id="rId5" Type="http://schemas.openxmlformats.org/officeDocument/2006/relationships/image" Target="../media/image14.jpeg"/><Relationship Id="rId10" Type="http://schemas.openxmlformats.org/officeDocument/2006/relationships/image" Target="../media/image21.png"/><Relationship Id="rId4" Type="http://schemas.openxmlformats.org/officeDocument/2006/relationships/image" Target="../media/image13.jpeg"/><Relationship Id="rId9" Type="http://schemas.openxmlformats.org/officeDocument/2006/relationships/image" Target="../media/image4.sv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13" Type="http://schemas.openxmlformats.org/officeDocument/2006/relationships/image" Target="../media/image23.png"/><Relationship Id="rId3" Type="http://schemas.openxmlformats.org/officeDocument/2006/relationships/image" Target="../media/image12.jpeg"/><Relationship Id="rId7" Type="http://schemas.openxmlformats.org/officeDocument/2006/relationships/image" Target="../media/image1.png"/><Relationship Id="rId12" Type="http://schemas.openxmlformats.org/officeDocument/2006/relationships/image" Target="../media/image26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jpeg"/><Relationship Id="rId11" Type="http://schemas.openxmlformats.org/officeDocument/2006/relationships/image" Target="../media/image25.png"/><Relationship Id="rId5" Type="http://schemas.openxmlformats.org/officeDocument/2006/relationships/image" Target="../media/image14.jpeg"/><Relationship Id="rId10" Type="http://schemas.openxmlformats.org/officeDocument/2006/relationships/image" Target="../media/image21.png"/><Relationship Id="rId4" Type="http://schemas.openxmlformats.org/officeDocument/2006/relationships/image" Target="../media/image13.jpeg"/><Relationship Id="rId9" Type="http://schemas.openxmlformats.org/officeDocument/2006/relationships/image" Target="../media/image4.svg"/><Relationship Id="rId14" Type="http://schemas.openxmlformats.org/officeDocument/2006/relationships/image" Target="../media/image27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13" Type="http://schemas.openxmlformats.org/officeDocument/2006/relationships/image" Target="../media/image30.png"/><Relationship Id="rId3" Type="http://schemas.openxmlformats.org/officeDocument/2006/relationships/image" Target="../media/image12.jpeg"/><Relationship Id="rId7" Type="http://schemas.openxmlformats.org/officeDocument/2006/relationships/image" Target="../media/image1.png"/><Relationship Id="rId12" Type="http://schemas.openxmlformats.org/officeDocument/2006/relationships/image" Target="../media/image29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jpeg"/><Relationship Id="rId11" Type="http://schemas.openxmlformats.org/officeDocument/2006/relationships/image" Target="../media/image28.png"/><Relationship Id="rId5" Type="http://schemas.openxmlformats.org/officeDocument/2006/relationships/image" Target="../media/image14.jpeg"/><Relationship Id="rId15" Type="http://schemas.openxmlformats.org/officeDocument/2006/relationships/image" Target="../media/image32.png"/><Relationship Id="rId10" Type="http://schemas.openxmlformats.org/officeDocument/2006/relationships/image" Target="../media/image21.png"/><Relationship Id="rId4" Type="http://schemas.openxmlformats.org/officeDocument/2006/relationships/image" Target="../media/image13.jpeg"/><Relationship Id="rId9" Type="http://schemas.openxmlformats.org/officeDocument/2006/relationships/image" Target="../media/image4.svg"/><Relationship Id="rId14" Type="http://schemas.openxmlformats.org/officeDocument/2006/relationships/image" Target="../media/image31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13" Type="http://schemas.openxmlformats.org/officeDocument/2006/relationships/image" Target="../media/image35.png"/><Relationship Id="rId3" Type="http://schemas.openxmlformats.org/officeDocument/2006/relationships/image" Target="../media/image12.jpeg"/><Relationship Id="rId7" Type="http://schemas.openxmlformats.org/officeDocument/2006/relationships/image" Target="../media/image1.png"/><Relationship Id="rId12" Type="http://schemas.openxmlformats.org/officeDocument/2006/relationships/image" Target="../media/image34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jpeg"/><Relationship Id="rId11" Type="http://schemas.openxmlformats.org/officeDocument/2006/relationships/image" Target="../media/image21.png"/><Relationship Id="rId5" Type="http://schemas.openxmlformats.org/officeDocument/2006/relationships/image" Target="../media/image14.jpeg"/><Relationship Id="rId10" Type="http://schemas.openxmlformats.org/officeDocument/2006/relationships/image" Target="../media/image33.png"/><Relationship Id="rId4" Type="http://schemas.openxmlformats.org/officeDocument/2006/relationships/image" Target="../media/image13.jpeg"/><Relationship Id="rId9" Type="http://schemas.openxmlformats.org/officeDocument/2006/relationships/image" Target="../media/image4.sv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13" Type="http://schemas.openxmlformats.org/officeDocument/2006/relationships/image" Target="../media/image37.png"/><Relationship Id="rId3" Type="http://schemas.openxmlformats.org/officeDocument/2006/relationships/image" Target="../media/image12.jpeg"/><Relationship Id="rId7" Type="http://schemas.openxmlformats.org/officeDocument/2006/relationships/image" Target="../media/image1.png"/><Relationship Id="rId12" Type="http://schemas.openxmlformats.org/officeDocument/2006/relationships/image" Target="../media/image23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jpeg"/><Relationship Id="rId11" Type="http://schemas.openxmlformats.org/officeDocument/2006/relationships/image" Target="../media/image36.png"/><Relationship Id="rId5" Type="http://schemas.openxmlformats.org/officeDocument/2006/relationships/image" Target="../media/image14.jpeg"/><Relationship Id="rId10" Type="http://schemas.openxmlformats.org/officeDocument/2006/relationships/image" Target="../media/image21.png"/><Relationship Id="rId4" Type="http://schemas.openxmlformats.org/officeDocument/2006/relationships/image" Target="../media/image13.jpeg"/><Relationship Id="rId9" Type="http://schemas.openxmlformats.org/officeDocument/2006/relationships/image" Target="../media/image4.sv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13" Type="http://schemas.openxmlformats.org/officeDocument/2006/relationships/image" Target="../media/image40.png"/><Relationship Id="rId3" Type="http://schemas.openxmlformats.org/officeDocument/2006/relationships/image" Target="../media/image12.jpeg"/><Relationship Id="rId7" Type="http://schemas.openxmlformats.org/officeDocument/2006/relationships/image" Target="../media/image1.png"/><Relationship Id="rId12" Type="http://schemas.openxmlformats.org/officeDocument/2006/relationships/image" Target="../media/image39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jpeg"/><Relationship Id="rId11" Type="http://schemas.openxmlformats.org/officeDocument/2006/relationships/image" Target="../media/image38.png"/><Relationship Id="rId5" Type="http://schemas.openxmlformats.org/officeDocument/2006/relationships/image" Target="../media/image14.jpeg"/><Relationship Id="rId15" Type="http://schemas.openxmlformats.org/officeDocument/2006/relationships/image" Target="../media/image41.PNG"/><Relationship Id="rId10" Type="http://schemas.openxmlformats.org/officeDocument/2006/relationships/image" Target="../media/image21.png"/><Relationship Id="rId4" Type="http://schemas.openxmlformats.org/officeDocument/2006/relationships/image" Target="../media/image13.jpeg"/><Relationship Id="rId9" Type="http://schemas.openxmlformats.org/officeDocument/2006/relationships/image" Target="../media/image4.svg"/><Relationship Id="rId14" Type="http://schemas.openxmlformats.org/officeDocument/2006/relationships/image" Target="../media/image31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13" Type="http://schemas.openxmlformats.org/officeDocument/2006/relationships/image" Target="../media/image43.png"/><Relationship Id="rId3" Type="http://schemas.openxmlformats.org/officeDocument/2006/relationships/image" Target="../media/image11.jpeg"/><Relationship Id="rId7" Type="http://schemas.openxmlformats.org/officeDocument/2006/relationships/image" Target="../media/image1.png"/><Relationship Id="rId12" Type="http://schemas.openxmlformats.org/officeDocument/2006/relationships/image" Target="../media/image39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jpeg"/><Relationship Id="rId11" Type="http://schemas.openxmlformats.org/officeDocument/2006/relationships/image" Target="../media/image42.png"/><Relationship Id="rId5" Type="http://schemas.openxmlformats.org/officeDocument/2006/relationships/image" Target="../media/image13.jpeg"/><Relationship Id="rId15" Type="http://schemas.openxmlformats.org/officeDocument/2006/relationships/image" Target="../media/image44.png"/><Relationship Id="rId10" Type="http://schemas.openxmlformats.org/officeDocument/2006/relationships/image" Target="../media/image21.png"/><Relationship Id="rId4" Type="http://schemas.openxmlformats.org/officeDocument/2006/relationships/image" Target="../media/image12.jpeg"/><Relationship Id="rId9" Type="http://schemas.openxmlformats.org/officeDocument/2006/relationships/image" Target="../media/image4.svg"/><Relationship Id="rId14" Type="http://schemas.openxmlformats.org/officeDocument/2006/relationships/image" Target="../media/image3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B7195C47-E8C9-4A43-B2D0-F60938F92E38}"/>
              </a:ext>
            </a:extLst>
          </p:cNvPr>
          <p:cNvSpPr txBox="1"/>
          <p:nvPr/>
        </p:nvSpPr>
        <p:spPr>
          <a:xfrm>
            <a:off x="204957" y="6060567"/>
            <a:ext cx="3874779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2600" b="1" dirty="0">
                <a:latin typeface="游ゴシック Medium" panose="020B0500000000000000" pitchFamily="50" charset="-128"/>
                <a:ea typeface="游ゴシック Medium" panose="020B0500000000000000" pitchFamily="50" charset="-128"/>
              </a:rPr>
              <a:t>○○○○○株式会社 御中</a:t>
            </a:r>
          </a:p>
        </p:txBody>
      </p:sp>
      <p:pic>
        <p:nvPicPr>
          <p:cNvPr id="11" name="図 10">
            <a:extLst>
              <a:ext uri="{FF2B5EF4-FFF2-40B4-BE49-F238E27FC236}">
                <a16:creationId xmlns:a16="http://schemas.microsoft.com/office/drawing/2014/main" id="{1279628B-72B7-40BC-AB1A-76718625781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2733" y="7205921"/>
            <a:ext cx="2551024" cy="122579"/>
          </a:xfrm>
          <a:prstGeom prst="rect">
            <a:avLst/>
          </a:prstGeom>
        </p:spPr>
      </p:pic>
      <p:pic>
        <p:nvPicPr>
          <p:cNvPr id="13" name="図 12" descr="ロゴ, 会社名&#10;&#10;自動的に生成された説明">
            <a:extLst>
              <a:ext uri="{FF2B5EF4-FFF2-40B4-BE49-F238E27FC236}">
                <a16:creationId xmlns:a16="http://schemas.microsoft.com/office/drawing/2014/main" id="{2243444D-8B2C-44ED-8330-865F1195169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95150" y="6531392"/>
            <a:ext cx="1473994" cy="735363"/>
          </a:xfrm>
          <a:prstGeom prst="rect">
            <a:avLst/>
          </a:prstGeom>
        </p:spPr>
      </p:pic>
      <p:pic>
        <p:nvPicPr>
          <p:cNvPr id="8" name="グラフィックス 7">
            <a:extLst>
              <a:ext uri="{FF2B5EF4-FFF2-40B4-BE49-F238E27FC236}">
                <a16:creationId xmlns:a16="http://schemas.microsoft.com/office/drawing/2014/main" id="{E84C9EF3-B489-406B-AC28-6BC5C26AE05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903094" y="3225353"/>
            <a:ext cx="2294477" cy="731901"/>
          </a:xfrm>
          <a:prstGeom prst="rect">
            <a:avLst/>
          </a:prstGeom>
        </p:spPr>
      </p:pic>
      <p:pic>
        <p:nvPicPr>
          <p:cNvPr id="3" name="図 2" descr="テキスト が含まれている画像&#10;&#10;自動的に生成された説明">
            <a:extLst>
              <a:ext uri="{FF2B5EF4-FFF2-40B4-BE49-F238E27FC236}">
                <a16:creationId xmlns:a16="http://schemas.microsoft.com/office/drawing/2014/main" id="{FF0E5108-5FEA-4E3F-9AF6-54D37DB9ABE2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2488" t="1959" r="28421" b="16230"/>
          <a:stretch/>
        </p:blipFill>
        <p:spPr>
          <a:xfrm>
            <a:off x="0" y="0"/>
            <a:ext cx="5346699" cy="5940424"/>
          </a:xfrm>
          <a:prstGeom prst="rect">
            <a:avLst/>
          </a:prstGeom>
        </p:spPr>
      </p:pic>
      <p:pic>
        <p:nvPicPr>
          <p:cNvPr id="5" name="図 4" descr="文字の書かれた紙&#10;&#10;中程度の精度で自動的に生成された説明">
            <a:extLst>
              <a:ext uri="{FF2B5EF4-FFF2-40B4-BE49-F238E27FC236}">
                <a16:creationId xmlns:a16="http://schemas.microsoft.com/office/drawing/2014/main" id="{D6A3B42E-C102-4130-80C1-0E3A15148A6B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3824" t="21067" r="33469" b="25314"/>
          <a:stretch/>
        </p:blipFill>
        <p:spPr>
          <a:xfrm>
            <a:off x="8056881" y="0"/>
            <a:ext cx="2634932" cy="2879725"/>
          </a:xfrm>
          <a:prstGeom prst="rect">
            <a:avLst/>
          </a:prstGeom>
        </p:spPr>
      </p:pic>
      <p:pic>
        <p:nvPicPr>
          <p:cNvPr id="10" name="図 9" descr="テキスト&#10;&#10;自動的に生成された説明">
            <a:extLst>
              <a:ext uri="{FF2B5EF4-FFF2-40B4-BE49-F238E27FC236}">
                <a16:creationId xmlns:a16="http://schemas.microsoft.com/office/drawing/2014/main" id="{B5D164AF-B6E3-4A03-82FF-2E0FC9CCB8D0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6444" t="6443" r="18822" b="22280"/>
          <a:stretch/>
        </p:blipFill>
        <p:spPr>
          <a:xfrm>
            <a:off x="5345906" y="0"/>
            <a:ext cx="2710974" cy="2879725"/>
          </a:xfrm>
          <a:prstGeom prst="rect">
            <a:avLst/>
          </a:prstGeom>
        </p:spPr>
      </p:pic>
      <p:pic>
        <p:nvPicPr>
          <p:cNvPr id="16" name="図 15" descr="文字の書かれた紙&#10;&#10;中程度の精度で自動的に生成された説明">
            <a:extLst>
              <a:ext uri="{FF2B5EF4-FFF2-40B4-BE49-F238E27FC236}">
                <a16:creationId xmlns:a16="http://schemas.microsoft.com/office/drawing/2014/main" id="{7CAE4691-0CE4-4E52-8482-E0D48446C7FB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4154" t="11082" r="31809" b="44289"/>
          <a:stretch/>
        </p:blipFill>
        <p:spPr>
          <a:xfrm>
            <a:off x="8027353" y="4140199"/>
            <a:ext cx="2664460" cy="1800225"/>
          </a:xfrm>
          <a:prstGeom prst="rect">
            <a:avLst/>
          </a:prstGeom>
        </p:spPr>
      </p:pic>
      <p:pic>
        <p:nvPicPr>
          <p:cNvPr id="18" name="図 17" descr="文字と絵が書かれた紙&#10;&#10;低い精度で自動的に生成された説明">
            <a:extLst>
              <a:ext uri="{FF2B5EF4-FFF2-40B4-BE49-F238E27FC236}">
                <a16:creationId xmlns:a16="http://schemas.microsoft.com/office/drawing/2014/main" id="{097E3684-1E7D-4564-B91A-6FB5AE36A614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2121" t="18882" r="30882" b="44097"/>
          <a:stretch/>
        </p:blipFill>
        <p:spPr>
          <a:xfrm>
            <a:off x="5346700" y="4140199"/>
            <a:ext cx="2698750" cy="1800225"/>
          </a:xfrm>
          <a:prstGeom prst="rect">
            <a:avLst/>
          </a:prstGeom>
        </p:spPr>
      </p:pic>
      <p:grpSp>
        <p:nvGrpSpPr>
          <p:cNvPr id="19" name="グループ化 18">
            <a:extLst>
              <a:ext uri="{FF2B5EF4-FFF2-40B4-BE49-F238E27FC236}">
                <a16:creationId xmlns:a16="http://schemas.microsoft.com/office/drawing/2014/main" id="{7866623A-4803-44D5-8E5E-52866A33A614}"/>
              </a:ext>
            </a:extLst>
          </p:cNvPr>
          <p:cNvGrpSpPr/>
          <p:nvPr/>
        </p:nvGrpSpPr>
        <p:grpSpPr>
          <a:xfrm>
            <a:off x="213912" y="6614457"/>
            <a:ext cx="1456447" cy="545932"/>
            <a:chOff x="213481" y="6591597"/>
            <a:chExt cx="1456447" cy="545932"/>
          </a:xfrm>
        </p:grpSpPr>
        <p:pic>
          <p:nvPicPr>
            <p:cNvPr id="20" name="図 19" descr="図形&#10;&#10;中程度の精度で自動的に生成された説明">
              <a:extLst>
                <a:ext uri="{FF2B5EF4-FFF2-40B4-BE49-F238E27FC236}">
                  <a16:creationId xmlns:a16="http://schemas.microsoft.com/office/drawing/2014/main" id="{15EDAA92-1359-4F71-BE4E-631DAF3629B2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3481" y="6591597"/>
              <a:ext cx="1456447" cy="545932"/>
            </a:xfrm>
            <a:prstGeom prst="rect">
              <a:avLst/>
            </a:prstGeom>
          </p:spPr>
        </p:pic>
        <p:sp>
          <p:nvSpPr>
            <p:cNvPr id="21" name="正方形/長方形 20">
              <a:extLst>
                <a:ext uri="{FF2B5EF4-FFF2-40B4-BE49-F238E27FC236}">
                  <a16:creationId xmlns:a16="http://schemas.microsoft.com/office/drawing/2014/main" id="{400C3094-9F53-473A-9D19-C93E3A0D903C}"/>
                </a:ext>
              </a:extLst>
            </p:cNvPr>
            <p:cNvSpPr/>
            <p:nvPr/>
          </p:nvSpPr>
          <p:spPr>
            <a:xfrm>
              <a:off x="308134" y="6599280"/>
              <a:ext cx="1260000" cy="396000"/>
            </a:xfrm>
            <a:prstGeom prst="rect">
              <a:avLst/>
            </a:prstGeom>
            <a:no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12413853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図 33" descr="文字と絵が書かれた紙&#10;&#10;低い精度で自動的に生成された説明">
            <a:extLst>
              <a:ext uri="{FF2B5EF4-FFF2-40B4-BE49-F238E27FC236}">
                <a16:creationId xmlns:a16="http://schemas.microsoft.com/office/drawing/2014/main" id="{3C306782-1FD1-4764-A813-A0F0FFE740F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346700" y="5759450"/>
            <a:ext cx="2698750" cy="1800225"/>
          </a:xfrm>
          <a:prstGeom prst="rect">
            <a:avLst/>
          </a:prstGeom>
        </p:spPr>
      </p:pic>
      <p:pic>
        <p:nvPicPr>
          <p:cNvPr id="16" name="図 15" descr="テキスト が含まれている画像&#10;&#10;自動的に生成された説明">
            <a:extLst>
              <a:ext uri="{FF2B5EF4-FFF2-40B4-BE49-F238E27FC236}">
                <a16:creationId xmlns:a16="http://schemas.microsoft.com/office/drawing/2014/main" id="{5D678BEE-012E-4B4D-BD2E-AA54E65DA13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1"/>
            <a:ext cx="5346699" cy="7559667"/>
          </a:xfrm>
          <a:prstGeom prst="rect">
            <a:avLst/>
          </a:prstGeom>
        </p:spPr>
      </p:pic>
      <p:pic>
        <p:nvPicPr>
          <p:cNvPr id="19" name="図 18" descr="文字の書かれた紙&#10;&#10;中程度の精度で自動的に生成された説明">
            <a:extLst>
              <a:ext uri="{FF2B5EF4-FFF2-40B4-BE49-F238E27FC236}">
                <a16:creationId xmlns:a16="http://schemas.microsoft.com/office/drawing/2014/main" id="{488B8937-2CBF-463C-89F8-ED9ACE10D9C9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475" r="2805" b="-15767"/>
          <a:stretch/>
        </p:blipFill>
        <p:spPr>
          <a:xfrm>
            <a:off x="8056881" y="0"/>
            <a:ext cx="2634932" cy="6408738"/>
          </a:xfrm>
          <a:prstGeom prst="rect">
            <a:avLst/>
          </a:prstGeom>
        </p:spPr>
      </p:pic>
      <p:pic>
        <p:nvPicPr>
          <p:cNvPr id="21" name="図 20" descr="テキスト&#10;&#10;自動的に生成された説明">
            <a:extLst>
              <a:ext uri="{FF2B5EF4-FFF2-40B4-BE49-F238E27FC236}">
                <a16:creationId xmlns:a16="http://schemas.microsoft.com/office/drawing/2014/main" id="{E73FA3F1-99ED-4835-89CF-F1F5B984AD51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345906" y="0"/>
            <a:ext cx="2710974" cy="2879725"/>
          </a:xfrm>
          <a:prstGeom prst="rect">
            <a:avLst/>
          </a:prstGeom>
        </p:spPr>
      </p:pic>
      <p:pic>
        <p:nvPicPr>
          <p:cNvPr id="23" name="図 22" descr="文字の書かれた紙&#10;&#10;中程度の精度で自動的に生成された説明">
            <a:extLst>
              <a:ext uri="{FF2B5EF4-FFF2-40B4-BE49-F238E27FC236}">
                <a16:creationId xmlns:a16="http://schemas.microsoft.com/office/drawing/2014/main" id="{27407794-4CC3-48B9-98FF-05AC9E050BF3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027353" y="4411938"/>
            <a:ext cx="2664460" cy="3147737"/>
          </a:xfrm>
          <a:prstGeom prst="rect">
            <a:avLst/>
          </a:prstGeom>
        </p:spPr>
      </p:pic>
      <p:sp>
        <p:nvSpPr>
          <p:cNvPr id="12" name="正方形/長方形 11">
            <a:extLst>
              <a:ext uri="{FF2B5EF4-FFF2-40B4-BE49-F238E27FC236}">
                <a16:creationId xmlns:a16="http://schemas.microsoft.com/office/drawing/2014/main" id="{E75019C9-56D3-4D38-BEB2-545472D7B791}"/>
              </a:ext>
            </a:extLst>
          </p:cNvPr>
          <p:cNvSpPr/>
          <p:nvPr/>
        </p:nvSpPr>
        <p:spPr>
          <a:xfrm>
            <a:off x="0" y="0"/>
            <a:ext cx="10691813" cy="7559675"/>
          </a:xfrm>
          <a:prstGeom prst="rect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13" name="四角形: 角を丸くする 12">
            <a:extLst>
              <a:ext uri="{FF2B5EF4-FFF2-40B4-BE49-F238E27FC236}">
                <a16:creationId xmlns:a16="http://schemas.microsoft.com/office/drawing/2014/main" id="{3C2E20FA-4732-4331-9997-34FFD6E3C794}"/>
              </a:ext>
            </a:extLst>
          </p:cNvPr>
          <p:cNvSpPr/>
          <p:nvPr/>
        </p:nvSpPr>
        <p:spPr>
          <a:xfrm>
            <a:off x="520700" y="540000"/>
            <a:ext cx="9650413" cy="6390073"/>
          </a:xfrm>
          <a:prstGeom prst="roundRect">
            <a:avLst>
              <a:gd name="adj" fmla="val 3218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7" name="フリーフォーム: 図形 26">
            <a:extLst>
              <a:ext uri="{FF2B5EF4-FFF2-40B4-BE49-F238E27FC236}">
                <a16:creationId xmlns:a16="http://schemas.microsoft.com/office/drawing/2014/main" id="{44939AE3-6407-485B-A659-721885508991}"/>
              </a:ext>
            </a:extLst>
          </p:cNvPr>
          <p:cNvSpPr/>
          <p:nvPr/>
        </p:nvSpPr>
        <p:spPr>
          <a:xfrm>
            <a:off x="520860" y="1192193"/>
            <a:ext cx="7200000" cy="0"/>
          </a:xfrm>
          <a:custGeom>
            <a:avLst/>
            <a:gdLst>
              <a:gd name="connsiteX0" fmla="*/ 0 w 6967959"/>
              <a:gd name="connsiteY0" fmla="*/ 0 h 0"/>
              <a:gd name="connsiteX1" fmla="*/ 6967959 w 6967959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6967959">
                <a:moveTo>
                  <a:pt x="0" y="0"/>
                </a:moveTo>
                <a:lnTo>
                  <a:pt x="6967959" y="0"/>
                </a:lnTo>
              </a:path>
            </a:pathLst>
          </a:custGeom>
          <a:noFill/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15" name="図 14">
            <a:extLst>
              <a:ext uri="{FF2B5EF4-FFF2-40B4-BE49-F238E27FC236}">
                <a16:creationId xmlns:a16="http://schemas.microsoft.com/office/drawing/2014/main" id="{905D5A52-3105-4DCC-AD93-8C37BE407370}"/>
              </a:ext>
            </a:extLst>
          </p:cNvPr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818120" y="7266881"/>
            <a:ext cx="2551024" cy="122579"/>
          </a:xfrm>
          <a:prstGeom prst="rect">
            <a:avLst/>
          </a:prstGeom>
        </p:spPr>
      </p:pic>
      <p:pic>
        <p:nvPicPr>
          <p:cNvPr id="28" name="グラフィックス 27">
            <a:extLst>
              <a:ext uri="{FF2B5EF4-FFF2-40B4-BE49-F238E27FC236}">
                <a16:creationId xmlns:a16="http://schemas.microsoft.com/office/drawing/2014/main" id="{02923FC3-E19A-40BF-98A9-0233F75942B5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8609379" y="723922"/>
            <a:ext cx="1214723" cy="387477"/>
          </a:xfrm>
          <a:prstGeom prst="rect">
            <a:avLst/>
          </a:prstGeom>
        </p:spPr>
      </p:pic>
      <p:sp>
        <p:nvSpPr>
          <p:cNvPr id="30" name="テキスト ボックス 29">
            <a:extLst>
              <a:ext uri="{FF2B5EF4-FFF2-40B4-BE49-F238E27FC236}">
                <a16:creationId xmlns:a16="http://schemas.microsoft.com/office/drawing/2014/main" id="{DD149443-4F8B-4AC6-A516-56828210B79C}"/>
              </a:ext>
            </a:extLst>
          </p:cNvPr>
          <p:cNvSpPr txBox="1"/>
          <p:nvPr/>
        </p:nvSpPr>
        <p:spPr bwMode="auto">
          <a:xfrm>
            <a:off x="754435" y="597144"/>
            <a:ext cx="2263491" cy="5509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72000" tIns="73756" rIns="36000" bIns="36000" rtlCol="0">
            <a:spAutoFit/>
          </a:bodyPr>
          <a:lstStyle/>
          <a:p>
            <a:pPr algn="l">
              <a:lnSpc>
                <a:spcPts val="3500"/>
              </a:lnSpc>
            </a:pPr>
            <a:r>
              <a:rPr kumimoji="1" lang="ja-JP" altLang="en-US" sz="2800" kern="0" dirty="0">
                <a:latin typeface="A-OTF UD新ゴ Pro DB" pitchFamily="34" charset="-128"/>
                <a:ea typeface="A-OTF UD新ゴ Pro DB" pitchFamily="34" charset="-128"/>
              </a:rPr>
              <a:t>ラインナップ</a:t>
            </a:r>
          </a:p>
        </p:txBody>
      </p:sp>
      <p:pic>
        <p:nvPicPr>
          <p:cNvPr id="33" name="図 32" descr="テキスト が含まれている画像&#10;&#10;自動的に生成された説明">
            <a:extLst>
              <a:ext uri="{FF2B5EF4-FFF2-40B4-BE49-F238E27FC236}">
                <a16:creationId xmlns:a16="http://schemas.microsoft.com/office/drawing/2014/main" id="{0443ED29-1A1E-4DC0-8D4D-BBF0D7163729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2008" y="1811227"/>
            <a:ext cx="7286625" cy="44529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544555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図 33" descr="テキスト が含まれている画像&#10;&#10;自動的に生成された説明">
            <a:extLst>
              <a:ext uri="{FF2B5EF4-FFF2-40B4-BE49-F238E27FC236}">
                <a16:creationId xmlns:a16="http://schemas.microsoft.com/office/drawing/2014/main" id="{91CD7587-6159-4EE9-B593-920E1A2B859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1"/>
            <a:ext cx="5346699" cy="7559667"/>
          </a:xfrm>
          <a:prstGeom prst="rect">
            <a:avLst/>
          </a:prstGeom>
        </p:spPr>
      </p:pic>
      <p:pic>
        <p:nvPicPr>
          <p:cNvPr id="32" name="図 31" descr="文字と絵が書かれた紙&#10;&#10;低い精度で自動的に生成された説明">
            <a:extLst>
              <a:ext uri="{FF2B5EF4-FFF2-40B4-BE49-F238E27FC236}">
                <a16:creationId xmlns:a16="http://schemas.microsoft.com/office/drawing/2014/main" id="{ED1DCA65-DBA4-4F9A-8711-67D858068A4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346700" y="5759450"/>
            <a:ext cx="2698750" cy="1800225"/>
          </a:xfrm>
          <a:prstGeom prst="rect">
            <a:avLst/>
          </a:prstGeom>
        </p:spPr>
      </p:pic>
      <p:pic>
        <p:nvPicPr>
          <p:cNvPr id="19" name="図 18" descr="文字の書かれた紙&#10;&#10;中程度の精度で自動的に生成された説明">
            <a:extLst>
              <a:ext uri="{FF2B5EF4-FFF2-40B4-BE49-F238E27FC236}">
                <a16:creationId xmlns:a16="http://schemas.microsoft.com/office/drawing/2014/main" id="{488B8937-2CBF-463C-89F8-ED9ACE10D9C9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475" r="2805" b="-15767"/>
          <a:stretch/>
        </p:blipFill>
        <p:spPr>
          <a:xfrm>
            <a:off x="8056881" y="0"/>
            <a:ext cx="2634932" cy="6408738"/>
          </a:xfrm>
          <a:prstGeom prst="rect">
            <a:avLst/>
          </a:prstGeom>
        </p:spPr>
      </p:pic>
      <p:pic>
        <p:nvPicPr>
          <p:cNvPr id="21" name="図 20" descr="テキスト&#10;&#10;自動的に生成された説明">
            <a:extLst>
              <a:ext uri="{FF2B5EF4-FFF2-40B4-BE49-F238E27FC236}">
                <a16:creationId xmlns:a16="http://schemas.microsoft.com/office/drawing/2014/main" id="{E73FA3F1-99ED-4835-89CF-F1F5B984AD51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345906" y="0"/>
            <a:ext cx="2710974" cy="2879725"/>
          </a:xfrm>
          <a:prstGeom prst="rect">
            <a:avLst/>
          </a:prstGeom>
        </p:spPr>
      </p:pic>
      <p:pic>
        <p:nvPicPr>
          <p:cNvPr id="23" name="図 22" descr="文字の書かれた紙&#10;&#10;中程度の精度で自動的に生成された説明">
            <a:extLst>
              <a:ext uri="{FF2B5EF4-FFF2-40B4-BE49-F238E27FC236}">
                <a16:creationId xmlns:a16="http://schemas.microsoft.com/office/drawing/2014/main" id="{27407794-4CC3-48B9-98FF-05AC9E050BF3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027353" y="4411938"/>
            <a:ext cx="2664460" cy="3147737"/>
          </a:xfrm>
          <a:prstGeom prst="rect">
            <a:avLst/>
          </a:prstGeom>
        </p:spPr>
      </p:pic>
      <p:sp>
        <p:nvSpPr>
          <p:cNvPr id="12" name="正方形/長方形 11">
            <a:extLst>
              <a:ext uri="{FF2B5EF4-FFF2-40B4-BE49-F238E27FC236}">
                <a16:creationId xmlns:a16="http://schemas.microsoft.com/office/drawing/2014/main" id="{E75019C9-56D3-4D38-BEB2-545472D7B791}"/>
              </a:ext>
            </a:extLst>
          </p:cNvPr>
          <p:cNvSpPr/>
          <p:nvPr/>
        </p:nvSpPr>
        <p:spPr>
          <a:xfrm>
            <a:off x="0" y="0"/>
            <a:ext cx="10691813" cy="7559675"/>
          </a:xfrm>
          <a:prstGeom prst="rect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13" name="四角形: 角を丸くする 12">
            <a:extLst>
              <a:ext uri="{FF2B5EF4-FFF2-40B4-BE49-F238E27FC236}">
                <a16:creationId xmlns:a16="http://schemas.microsoft.com/office/drawing/2014/main" id="{3C2E20FA-4732-4331-9997-34FFD6E3C794}"/>
              </a:ext>
            </a:extLst>
          </p:cNvPr>
          <p:cNvSpPr/>
          <p:nvPr/>
        </p:nvSpPr>
        <p:spPr>
          <a:xfrm>
            <a:off x="520700" y="540000"/>
            <a:ext cx="9650413" cy="6390073"/>
          </a:xfrm>
          <a:prstGeom prst="roundRect">
            <a:avLst>
              <a:gd name="adj" fmla="val 3218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7" name="フリーフォーム: 図形 26">
            <a:extLst>
              <a:ext uri="{FF2B5EF4-FFF2-40B4-BE49-F238E27FC236}">
                <a16:creationId xmlns:a16="http://schemas.microsoft.com/office/drawing/2014/main" id="{44939AE3-6407-485B-A659-721885508991}"/>
              </a:ext>
            </a:extLst>
          </p:cNvPr>
          <p:cNvSpPr/>
          <p:nvPr/>
        </p:nvSpPr>
        <p:spPr>
          <a:xfrm>
            <a:off x="520860" y="1192193"/>
            <a:ext cx="7200000" cy="0"/>
          </a:xfrm>
          <a:custGeom>
            <a:avLst/>
            <a:gdLst>
              <a:gd name="connsiteX0" fmla="*/ 0 w 6967959"/>
              <a:gd name="connsiteY0" fmla="*/ 0 h 0"/>
              <a:gd name="connsiteX1" fmla="*/ 6967959 w 6967959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6967959">
                <a:moveTo>
                  <a:pt x="0" y="0"/>
                </a:moveTo>
                <a:lnTo>
                  <a:pt x="6967959" y="0"/>
                </a:lnTo>
              </a:path>
            </a:pathLst>
          </a:custGeom>
          <a:noFill/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15" name="図 14">
            <a:extLst>
              <a:ext uri="{FF2B5EF4-FFF2-40B4-BE49-F238E27FC236}">
                <a16:creationId xmlns:a16="http://schemas.microsoft.com/office/drawing/2014/main" id="{905D5A52-3105-4DCC-AD93-8C37BE407370}"/>
              </a:ext>
            </a:extLst>
          </p:cNvPr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818120" y="7266881"/>
            <a:ext cx="2551024" cy="122579"/>
          </a:xfrm>
          <a:prstGeom prst="rect">
            <a:avLst/>
          </a:prstGeom>
        </p:spPr>
      </p:pic>
      <p:pic>
        <p:nvPicPr>
          <p:cNvPr id="28" name="グラフィックス 27">
            <a:extLst>
              <a:ext uri="{FF2B5EF4-FFF2-40B4-BE49-F238E27FC236}">
                <a16:creationId xmlns:a16="http://schemas.microsoft.com/office/drawing/2014/main" id="{02923FC3-E19A-40BF-98A9-0233F75942B5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8609379" y="723922"/>
            <a:ext cx="1214723" cy="387477"/>
          </a:xfrm>
          <a:prstGeom prst="rect">
            <a:avLst/>
          </a:prstGeom>
        </p:spPr>
      </p:pic>
      <p:sp>
        <p:nvSpPr>
          <p:cNvPr id="17" name="フリーフォーム: 図形 16">
            <a:extLst>
              <a:ext uri="{FF2B5EF4-FFF2-40B4-BE49-F238E27FC236}">
                <a16:creationId xmlns:a16="http://schemas.microsoft.com/office/drawing/2014/main" id="{723669BE-1011-45DE-9CAB-8868223C3AB8}"/>
              </a:ext>
            </a:extLst>
          </p:cNvPr>
          <p:cNvSpPr/>
          <p:nvPr/>
        </p:nvSpPr>
        <p:spPr>
          <a:xfrm>
            <a:off x="6161171" y="4384595"/>
            <a:ext cx="72000" cy="1620000"/>
          </a:xfrm>
          <a:custGeom>
            <a:avLst/>
            <a:gdLst>
              <a:gd name="connsiteX0" fmla="*/ 0 w 0"/>
              <a:gd name="connsiteY0" fmla="*/ 0 h 1643605"/>
              <a:gd name="connsiteX1" fmla="*/ 0 w 0"/>
              <a:gd name="connsiteY1" fmla="*/ 1643605 h 16436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h="1643605">
                <a:moveTo>
                  <a:pt x="0" y="0"/>
                </a:moveTo>
                <a:lnTo>
                  <a:pt x="0" y="1643605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chemeClr val="tx1"/>
              </a:solidFill>
            </a:endParaRPr>
          </a:p>
        </p:txBody>
      </p:sp>
      <p:pic>
        <p:nvPicPr>
          <p:cNvPr id="20" name="図 19" descr="屋内, テーブル, 座る, コンピュータ が含まれている画像&#10;&#10;自動的に生成された説明">
            <a:extLst>
              <a:ext uri="{FF2B5EF4-FFF2-40B4-BE49-F238E27FC236}">
                <a16:creationId xmlns:a16="http://schemas.microsoft.com/office/drawing/2014/main" id="{E06E3150-7EF1-4B43-96D7-32B479B0575F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92038" y="2662916"/>
            <a:ext cx="2680335" cy="1780223"/>
          </a:xfrm>
          <a:prstGeom prst="rect">
            <a:avLst/>
          </a:prstGeom>
        </p:spPr>
      </p:pic>
      <p:sp>
        <p:nvSpPr>
          <p:cNvPr id="24" name="フリーフォーム: 図形 23">
            <a:extLst>
              <a:ext uri="{FF2B5EF4-FFF2-40B4-BE49-F238E27FC236}">
                <a16:creationId xmlns:a16="http://schemas.microsoft.com/office/drawing/2014/main" id="{06EEC947-2374-41AE-BE76-B3D926A3F443}"/>
              </a:ext>
            </a:extLst>
          </p:cNvPr>
          <p:cNvSpPr/>
          <p:nvPr/>
        </p:nvSpPr>
        <p:spPr>
          <a:xfrm>
            <a:off x="1644442" y="4396347"/>
            <a:ext cx="72000" cy="1620000"/>
          </a:xfrm>
          <a:custGeom>
            <a:avLst/>
            <a:gdLst>
              <a:gd name="connsiteX0" fmla="*/ 0 w 0"/>
              <a:gd name="connsiteY0" fmla="*/ 0 h 1643605"/>
              <a:gd name="connsiteX1" fmla="*/ 0 w 0"/>
              <a:gd name="connsiteY1" fmla="*/ 1643605 h 16436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h="1643605">
                <a:moveTo>
                  <a:pt x="0" y="0"/>
                </a:moveTo>
                <a:lnTo>
                  <a:pt x="0" y="1643605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chemeClr val="tx1"/>
              </a:solidFill>
            </a:endParaRPr>
          </a:p>
        </p:txBody>
      </p:sp>
      <p:pic>
        <p:nvPicPr>
          <p:cNvPr id="25" name="図 24" descr="屋内, 冷蔵庫, 開く, 座る が含まれている画像&#10;&#10;自動的に生成された説明">
            <a:extLst>
              <a:ext uri="{FF2B5EF4-FFF2-40B4-BE49-F238E27FC236}">
                <a16:creationId xmlns:a16="http://schemas.microsoft.com/office/drawing/2014/main" id="{A7A72D68-04E2-48B0-825E-3DDFADA0D26A}"/>
              </a:ext>
            </a:extLst>
          </p:cNvPr>
          <p:cNvPicPr>
            <a:picLocks noChangeAspect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636" r="25789"/>
          <a:stretch/>
        </p:blipFill>
        <p:spPr>
          <a:xfrm>
            <a:off x="2116536" y="2621445"/>
            <a:ext cx="1188920" cy="1695450"/>
          </a:xfrm>
          <a:prstGeom prst="rect">
            <a:avLst/>
          </a:prstGeom>
        </p:spPr>
      </p:pic>
      <p:pic>
        <p:nvPicPr>
          <p:cNvPr id="3" name="図 2" descr="図形&#10;&#10;中程度の精度で自動的に生成された説明">
            <a:extLst>
              <a:ext uri="{FF2B5EF4-FFF2-40B4-BE49-F238E27FC236}">
                <a16:creationId xmlns:a16="http://schemas.microsoft.com/office/drawing/2014/main" id="{2CD686A6-213E-4219-B7C8-6BF9462D59CB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9623" y="601243"/>
            <a:ext cx="1850985" cy="750924"/>
          </a:xfrm>
          <a:prstGeom prst="rect">
            <a:avLst/>
          </a:prstGeom>
        </p:spPr>
      </p:pic>
      <p:pic>
        <p:nvPicPr>
          <p:cNvPr id="5" name="図 4" descr="テキスト&#10;&#10;自動的に生成された説明">
            <a:extLst>
              <a:ext uri="{FF2B5EF4-FFF2-40B4-BE49-F238E27FC236}">
                <a16:creationId xmlns:a16="http://schemas.microsoft.com/office/drawing/2014/main" id="{2E525CF4-9551-40D7-831D-91932EA1D9C0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3671" y="1871062"/>
            <a:ext cx="8764471" cy="42312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412129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図 15" descr="テキスト が含まれている画像&#10;&#10;自動的に生成された説明">
            <a:extLst>
              <a:ext uri="{FF2B5EF4-FFF2-40B4-BE49-F238E27FC236}">
                <a16:creationId xmlns:a16="http://schemas.microsoft.com/office/drawing/2014/main" id="{5D678BEE-012E-4B4D-BD2E-AA54E65DA13D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1"/>
            <a:ext cx="5346699" cy="7559667"/>
          </a:xfrm>
          <a:prstGeom prst="rect">
            <a:avLst/>
          </a:prstGeom>
        </p:spPr>
      </p:pic>
      <p:pic>
        <p:nvPicPr>
          <p:cNvPr id="19" name="図 18" descr="文字の書かれた紙&#10;&#10;中程度の精度で自動的に生成された説明">
            <a:extLst>
              <a:ext uri="{FF2B5EF4-FFF2-40B4-BE49-F238E27FC236}">
                <a16:creationId xmlns:a16="http://schemas.microsoft.com/office/drawing/2014/main" id="{488B8937-2CBF-463C-89F8-ED9ACE10D9C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475" r="2805" b="-15767"/>
          <a:stretch/>
        </p:blipFill>
        <p:spPr>
          <a:xfrm>
            <a:off x="8056881" y="0"/>
            <a:ext cx="2634932" cy="6408738"/>
          </a:xfrm>
          <a:prstGeom prst="rect">
            <a:avLst/>
          </a:prstGeom>
        </p:spPr>
      </p:pic>
      <p:pic>
        <p:nvPicPr>
          <p:cNvPr id="21" name="図 20" descr="テキスト&#10;&#10;自動的に生成された説明">
            <a:extLst>
              <a:ext uri="{FF2B5EF4-FFF2-40B4-BE49-F238E27FC236}">
                <a16:creationId xmlns:a16="http://schemas.microsoft.com/office/drawing/2014/main" id="{E73FA3F1-99ED-4835-89CF-F1F5B984AD51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345906" y="0"/>
            <a:ext cx="2710974" cy="2879725"/>
          </a:xfrm>
          <a:prstGeom prst="rect">
            <a:avLst/>
          </a:prstGeom>
        </p:spPr>
      </p:pic>
      <p:pic>
        <p:nvPicPr>
          <p:cNvPr id="23" name="図 22" descr="文字の書かれた紙&#10;&#10;中程度の精度で自動的に生成された説明">
            <a:extLst>
              <a:ext uri="{FF2B5EF4-FFF2-40B4-BE49-F238E27FC236}">
                <a16:creationId xmlns:a16="http://schemas.microsoft.com/office/drawing/2014/main" id="{27407794-4CC3-48B9-98FF-05AC9E050BF3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027353" y="4411938"/>
            <a:ext cx="2664460" cy="3147737"/>
          </a:xfrm>
          <a:prstGeom prst="rect">
            <a:avLst/>
          </a:prstGeom>
        </p:spPr>
      </p:pic>
      <p:pic>
        <p:nvPicPr>
          <p:cNvPr id="25" name="図 24" descr="文字と絵が書かれた紙&#10;&#10;低い精度で自動的に生成された説明">
            <a:extLst>
              <a:ext uri="{FF2B5EF4-FFF2-40B4-BE49-F238E27FC236}">
                <a16:creationId xmlns:a16="http://schemas.microsoft.com/office/drawing/2014/main" id="{AFFF7CA3-FE9C-45AB-B836-504D553295B6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346700" y="5759450"/>
            <a:ext cx="2698750" cy="1800225"/>
          </a:xfrm>
          <a:prstGeom prst="rect">
            <a:avLst/>
          </a:prstGeom>
        </p:spPr>
      </p:pic>
      <p:sp>
        <p:nvSpPr>
          <p:cNvPr id="12" name="正方形/長方形 11">
            <a:extLst>
              <a:ext uri="{FF2B5EF4-FFF2-40B4-BE49-F238E27FC236}">
                <a16:creationId xmlns:a16="http://schemas.microsoft.com/office/drawing/2014/main" id="{E75019C9-56D3-4D38-BEB2-545472D7B791}"/>
              </a:ext>
            </a:extLst>
          </p:cNvPr>
          <p:cNvSpPr/>
          <p:nvPr/>
        </p:nvSpPr>
        <p:spPr>
          <a:xfrm>
            <a:off x="0" y="0"/>
            <a:ext cx="10691813" cy="7559675"/>
          </a:xfrm>
          <a:prstGeom prst="rect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13" name="四角形: 角を丸くする 12">
            <a:extLst>
              <a:ext uri="{FF2B5EF4-FFF2-40B4-BE49-F238E27FC236}">
                <a16:creationId xmlns:a16="http://schemas.microsoft.com/office/drawing/2014/main" id="{3C2E20FA-4732-4331-9997-34FFD6E3C794}"/>
              </a:ext>
            </a:extLst>
          </p:cNvPr>
          <p:cNvSpPr/>
          <p:nvPr/>
        </p:nvSpPr>
        <p:spPr>
          <a:xfrm>
            <a:off x="520700" y="540000"/>
            <a:ext cx="9650413" cy="6390073"/>
          </a:xfrm>
          <a:prstGeom prst="roundRect">
            <a:avLst>
              <a:gd name="adj" fmla="val 3218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7" name="フリーフォーム: 図形 26">
            <a:extLst>
              <a:ext uri="{FF2B5EF4-FFF2-40B4-BE49-F238E27FC236}">
                <a16:creationId xmlns:a16="http://schemas.microsoft.com/office/drawing/2014/main" id="{44939AE3-6407-485B-A659-721885508991}"/>
              </a:ext>
            </a:extLst>
          </p:cNvPr>
          <p:cNvSpPr/>
          <p:nvPr/>
        </p:nvSpPr>
        <p:spPr>
          <a:xfrm>
            <a:off x="520860" y="1192193"/>
            <a:ext cx="7200000" cy="0"/>
          </a:xfrm>
          <a:custGeom>
            <a:avLst/>
            <a:gdLst>
              <a:gd name="connsiteX0" fmla="*/ 0 w 6967959"/>
              <a:gd name="connsiteY0" fmla="*/ 0 h 0"/>
              <a:gd name="connsiteX1" fmla="*/ 6967959 w 6967959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6967959">
                <a:moveTo>
                  <a:pt x="0" y="0"/>
                </a:moveTo>
                <a:lnTo>
                  <a:pt x="6967959" y="0"/>
                </a:lnTo>
              </a:path>
            </a:pathLst>
          </a:custGeom>
          <a:noFill/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15" name="図 14">
            <a:extLst>
              <a:ext uri="{FF2B5EF4-FFF2-40B4-BE49-F238E27FC236}">
                <a16:creationId xmlns:a16="http://schemas.microsoft.com/office/drawing/2014/main" id="{905D5A52-3105-4DCC-AD93-8C37BE407370}"/>
              </a:ext>
            </a:extLst>
          </p:cNvPr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818120" y="7266881"/>
            <a:ext cx="2551024" cy="122579"/>
          </a:xfrm>
          <a:prstGeom prst="rect">
            <a:avLst/>
          </a:prstGeom>
        </p:spPr>
      </p:pic>
      <p:pic>
        <p:nvPicPr>
          <p:cNvPr id="28" name="グラフィックス 27">
            <a:extLst>
              <a:ext uri="{FF2B5EF4-FFF2-40B4-BE49-F238E27FC236}">
                <a16:creationId xmlns:a16="http://schemas.microsoft.com/office/drawing/2014/main" id="{02923FC3-E19A-40BF-98A9-0233F75942B5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8609379" y="723922"/>
            <a:ext cx="1214723" cy="387477"/>
          </a:xfrm>
          <a:prstGeom prst="rect">
            <a:avLst/>
          </a:prstGeom>
        </p:spPr>
      </p:pic>
      <p:pic>
        <p:nvPicPr>
          <p:cNvPr id="32" name="図 31" descr="ダイアグラム が含まれている画像&#10;&#10;自動的に生成された説明">
            <a:extLst>
              <a:ext uri="{FF2B5EF4-FFF2-40B4-BE49-F238E27FC236}">
                <a16:creationId xmlns:a16="http://schemas.microsoft.com/office/drawing/2014/main" id="{CC80D16B-14F6-406B-AB73-4E7578A15600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33696" y="1787910"/>
            <a:ext cx="3556265" cy="2122469"/>
          </a:xfrm>
          <a:prstGeom prst="rect">
            <a:avLst/>
          </a:prstGeom>
        </p:spPr>
      </p:pic>
      <p:pic>
        <p:nvPicPr>
          <p:cNvPr id="33" name="図 32">
            <a:extLst>
              <a:ext uri="{FF2B5EF4-FFF2-40B4-BE49-F238E27FC236}">
                <a16:creationId xmlns:a16="http://schemas.microsoft.com/office/drawing/2014/main" id="{2416A206-0267-429C-9681-DAE3D6617CF9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5690614" y="4629408"/>
            <a:ext cx="3870075" cy="1519969"/>
          </a:xfrm>
          <a:prstGeom prst="rect">
            <a:avLst/>
          </a:prstGeom>
        </p:spPr>
      </p:pic>
      <p:pic>
        <p:nvPicPr>
          <p:cNvPr id="34" name="図 33">
            <a:extLst>
              <a:ext uri="{FF2B5EF4-FFF2-40B4-BE49-F238E27FC236}">
                <a16:creationId xmlns:a16="http://schemas.microsoft.com/office/drawing/2014/main" id="{4813691D-93FB-4B90-A215-949A3368A712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7057" y="4481866"/>
            <a:ext cx="1664690" cy="272615"/>
          </a:xfrm>
          <a:prstGeom prst="rect">
            <a:avLst/>
          </a:prstGeom>
        </p:spPr>
      </p:pic>
      <p:pic>
        <p:nvPicPr>
          <p:cNvPr id="35" name="図 34" descr="テキスト&#10;&#10;自動的に生成された説明">
            <a:extLst>
              <a:ext uri="{FF2B5EF4-FFF2-40B4-BE49-F238E27FC236}">
                <a16:creationId xmlns:a16="http://schemas.microsoft.com/office/drawing/2014/main" id="{C716872D-6EDE-4D95-BFE0-30B29A5EBD28}"/>
              </a:ext>
            </a:extLst>
          </p:cNvPr>
          <p:cNvPicPr>
            <a:picLocks noChangeAspect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30787" y="598396"/>
            <a:ext cx="2199499" cy="589053"/>
          </a:xfrm>
          <a:prstGeom prst="rect">
            <a:avLst/>
          </a:prstGeom>
        </p:spPr>
      </p:pic>
      <p:pic>
        <p:nvPicPr>
          <p:cNvPr id="3" name="図 2" descr="図形&#10;&#10;中程度の精度で自動的に生成された説明">
            <a:extLst>
              <a:ext uri="{FF2B5EF4-FFF2-40B4-BE49-F238E27FC236}">
                <a16:creationId xmlns:a16="http://schemas.microsoft.com/office/drawing/2014/main" id="{E0C69402-928C-4CFB-A476-A0CAAFDEAD62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7738" y="1469662"/>
            <a:ext cx="4990456" cy="46579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408634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図 15" descr="テキスト が含まれている画像&#10;&#10;自動的に生成された説明">
            <a:extLst>
              <a:ext uri="{FF2B5EF4-FFF2-40B4-BE49-F238E27FC236}">
                <a16:creationId xmlns:a16="http://schemas.microsoft.com/office/drawing/2014/main" id="{5D678BEE-012E-4B4D-BD2E-AA54E65DA13D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1"/>
            <a:ext cx="5346699" cy="7559667"/>
          </a:xfrm>
          <a:prstGeom prst="rect">
            <a:avLst/>
          </a:prstGeom>
        </p:spPr>
      </p:pic>
      <p:pic>
        <p:nvPicPr>
          <p:cNvPr id="19" name="図 18" descr="文字の書かれた紙&#10;&#10;中程度の精度で自動的に生成された説明">
            <a:extLst>
              <a:ext uri="{FF2B5EF4-FFF2-40B4-BE49-F238E27FC236}">
                <a16:creationId xmlns:a16="http://schemas.microsoft.com/office/drawing/2014/main" id="{488B8937-2CBF-463C-89F8-ED9ACE10D9C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475" r="2805" b="-15767"/>
          <a:stretch/>
        </p:blipFill>
        <p:spPr>
          <a:xfrm>
            <a:off x="8056881" y="0"/>
            <a:ext cx="2634932" cy="6408738"/>
          </a:xfrm>
          <a:prstGeom prst="rect">
            <a:avLst/>
          </a:prstGeom>
        </p:spPr>
      </p:pic>
      <p:pic>
        <p:nvPicPr>
          <p:cNvPr id="21" name="図 20" descr="テキスト&#10;&#10;自動的に生成された説明">
            <a:extLst>
              <a:ext uri="{FF2B5EF4-FFF2-40B4-BE49-F238E27FC236}">
                <a16:creationId xmlns:a16="http://schemas.microsoft.com/office/drawing/2014/main" id="{E73FA3F1-99ED-4835-89CF-F1F5B984AD51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345906" y="0"/>
            <a:ext cx="2710974" cy="2879725"/>
          </a:xfrm>
          <a:prstGeom prst="rect">
            <a:avLst/>
          </a:prstGeom>
        </p:spPr>
      </p:pic>
      <p:pic>
        <p:nvPicPr>
          <p:cNvPr id="23" name="図 22" descr="文字の書かれた紙&#10;&#10;中程度の精度で自動的に生成された説明">
            <a:extLst>
              <a:ext uri="{FF2B5EF4-FFF2-40B4-BE49-F238E27FC236}">
                <a16:creationId xmlns:a16="http://schemas.microsoft.com/office/drawing/2014/main" id="{27407794-4CC3-48B9-98FF-05AC9E050BF3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027353" y="4411938"/>
            <a:ext cx="2664460" cy="3147737"/>
          </a:xfrm>
          <a:prstGeom prst="rect">
            <a:avLst/>
          </a:prstGeom>
        </p:spPr>
      </p:pic>
      <p:pic>
        <p:nvPicPr>
          <p:cNvPr id="25" name="図 24" descr="文字と絵が書かれた紙&#10;&#10;低い精度で自動的に生成された説明">
            <a:extLst>
              <a:ext uri="{FF2B5EF4-FFF2-40B4-BE49-F238E27FC236}">
                <a16:creationId xmlns:a16="http://schemas.microsoft.com/office/drawing/2014/main" id="{AFFF7CA3-FE9C-45AB-B836-504D553295B6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346700" y="5759450"/>
            <a:ext cx="2698750" cy="1800225"/>
          </a:xfrm>
          <a:prstGeom prst="rect">
            <a:avLst/>
          </a:prstGeom>
        </p:spPr>
      </p:pic>
      <p:sp>
        <p:nvSpPr>
          <p:cNvPr id="12" name="正方形/長方形 11">
            <a:extLst>
              <a:ext uri="{FF2B5EF4-FFF2-40B4-BE49-F238E27FC236}">
                <a16:creationId xmlns:a16="http://schemas.microsoft.com/office/drawing/2014/main" id="{E75019C9-56D3-4D38-BEB2-545472D7B791}"/>
              </a:ext>
            </a:extLst>
          </p:cNvPr>
          <p:cNvSpPr/>
          <p:nvPr/>
        </p:nvSpPr>
        <p:spPr>
          <a:xfrm>
            <a:off x="0" y="0"/>
            <a:ext cx="10691813" cy="7559675"/>
          </a:xfrm>
          <a:prstGeom prst="rect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13" name="四角形: 角を丸くする 12">
            <a:extLst>
              <a:ext uri="{FF2B5EF4-FFF2-40B4-BE49-F238E27FC236}">
                <a16:creationId xmlns:a16="http://schemas.microsoft.com/office/drawing/2014/main" id="{3C2E20FA-4732-4331-9997-34FFD6E3C794}"/>
              </a:ext>
            </a:extLst>
          </p:cNvPr>
          <p:cNvSpPr/>
          <p:nvPr/>
        </p:nvSpPr>
        <p:spPr>
          <a:xfrm>
            <a:off x="520700" y="540000"/>
            <a:ext cx="9650413" cy="6390073"/>
          </a:xfrm>
          <a:prstGeom prst="roundRect">
            <a:avLst>
              <a:gd name="adj" fmla="val 3218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7" name="フリーフォーム: 図形 26">
            <a:extLst>
              <a:ext uri="{FF2B5EF4-FFF2-40B4-BE49-F238E27FC236}">
                <a16:creationId xmlns:a16="http://schemas.microsoft.com/office/drawing/2014/main" id="{44939AE3-6407-485B-A659-721885508991}"/>
              </a:ext>
            </a:extLst>
          </p:cNvPr>
          <p:cNvSpPr/>
          <p:nvPr/>
        </p:nvSpPr>
        <p:spPr>
          <a:xfrm>
            <a:off x="520860" y="1192193"/>
            <a:ext cx="7200000" cy="0"/>
          </a:xfrm>
          <a:custGeom>
            <a:avLst/>
            <a:gdLst>
              <a:gd name="connsiteX0" fmla="*/ 0 w 6967959"/>
              <a:gd name="connsiteY0" fmla="*/ 0 h 0"/>
              <a:gd name="connsiteX1" fmla="*/ 6967959 w 6967959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6967959">
                <a:moveTo>
                  <a:pt x="0" y="0"/>
                </a:moveTo>
                <a:lnTo>
                  <a:pt x="6967959" y="0"/>
                </a:lnTo>
              </a:path>
            </a:pathLst>
          </a:custGeom>
          <a:noFill/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15" name="図 14">
            <a:extLst>
              <a:ext uri="{FF2B5EF4-FFF2-40B4-BE49-F238E27FC236}">
                <a16:creationId xmlns:a16="http://schemas.microsoft.com/office/drawing/2014/main" id="{905D5A52-3105-4DCC-AD93-8C37BE407370}"/>
              </a:ext>
            </a:extLst>
          </p:cNvPr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818120" y="7266881"/>
            <a:ext cx="2551024" cy="122579"/>
          </a:xfrm>
          <a:prstGeom prst="rect">
            <a:avLst/>
          </a:prstGeom>
        </p:spPr>
      </p:pic>
      <p:pic>
        <p:nvPicPr>
          <p:cNvPr id="28" name="グラフィックス 27">
            <a:extLst>
              <a:ext uri="{FF2B5EF4-FFF2-40B4-BE49-F238E27FC236}">
                <a16:creationId xmlns:a16="http://schemas.microsoft.com/office/drawing/2014/main" id="{02923FC3-E19A-40BF-98A9-0233F75942B5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8609379" y="723922"/>
            <a:ext cx="1214723" cy="387477"/>
          </a:xfrm>
          <a:prstGeom prst="rect">
            <a:avLst/>
          </a:prstGeom>
        </p:spPr>
      </p:pic>
      <p:pic>
        <p:nvPicPr>
          <p:cNvPr id="22" name="図 21">
            <a:extLst>
              <a:ext uri="{FF2B5EF4-FFF2-40B4-BE49-F238E27FC236}">
                <a16:creationId xmlns:a16="http://schemas.microsoft.com/office/drawing/2014/main" id="{08CC03FA-1E75-4152-A67F-B4230F07F5C8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443443" y="718791"/>
            <a:ext cx="2520950" cy="412750"/>
          </a:xfrm>
          <a:prstGeom prst="rect">
            <a:avLst/>
          </a:prstGeom>
        </p:spPr>
      </p:pic>
      <p:pic>
        <p:nvPicPr>
          <p:cNvPr id="24" name="図 23">
            <a:extLst>
              <a:ext uri="{FF2B5EF4-FFF2-40B4-BE49-F238E27FC236}">
                <a16:creationId xmlns:a16="http://schemas.microsoft.com/office/drawing/2014/main" id="{E2ADE68F-CC64-4026-B783-A665ECD92090}"/>
              </a:ext>
            </a:extLst>
          </p:cNvPr>
          <p:cNvPicPr>
            <a:picLocks noChangeAspect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23" b="3635"/>
          <a:stretch/>
        </p:blipFill>
        <p:spPr>
          <a:xfrm>
            <a:off x="985974" y="3956680"/>
            <a:ext cx="8742964" cy="2513574"/>
          </a:xfrm>
          <a:prstGeom prst="rect">
            <a:avLst/>
          </a:prstGeom>
        </p:spPr>
      </p:pic>
      <p:pic>
        <p:nvPicPr>
          <p:cNvPr id="48" name="図 47" descr="グラフィカル ユーザー インターフェイス, テキスト&#10;&#10;自動的に生成された説明">
            <a:extLst>
              <a:ext uri="{FF2B5EF4-FFF2-40B4-BE49-F238E27FC236}">
                <a16:creationId xmlns:a16="http://schemas.microsoft.com/office/drawing/2014/main" id="{647141BE-A858-4381-90A1-C565F45ECAFE}"/>
              </a:ext>
            </a:extLst>
          </p:cNvPr>
          <p:cNvPicPr>
            <a:picLocks noChangeAspect="1"/>
          </p:cNvPicPr>
          <p:nvPr/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25766" y="600654"/>
            <a:ext cx="1817676" cy="558825"/>
          </a:xfrm>
          <a:prstGeom prst="rect">
            <a:avLst/>
          </a:prstGeom>
        </p:spPr>
      </p:pic>
      <p:pic>
        <p:nvPicPr>
          <p:cNvPr id="3" name="図 2" descr="テキスト&#10;&#10;自動的に生成された説明">
            <a:extLst>
              <a:ext uri="{FF2B5EF4-FFF2-40B4-BE49-F238E27FC236}">
                <a16:creationId xmlns:a16="http://schemas.microsoft.com/office/drawing/2014/main" id="{CADC723D-DE33-461B-ABF4-0BC6B6A489A5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7740" y="1479736"/>
            <a:ext cx="9013855" cy="2369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175372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図 15" descr="テキスト が含まれている画像&#10;&#10;自動的に生成された説明">
            <a:extLst>
              <a:ext uri="{FF2B5EF4-FFF2-40B4-BE49-F238E27FC236}">
                <a16:creationId xmlns:a16="http://schemas.microsoft.com/office/drawing/2014/main" id="{5D678BEE-012E-4B4D-BD2E-AA54E65DA13D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1"/>
            <a:ext cx="5346699" cy="7559667"/>
          </a:xfrm>
          <a:prstGeom prst="rect">
            <a:avLst/>
          </a:prstGeom>
        </p:spPr>
      </p:pic>
      <p:pic>
        <p:nvPicPr>
          <p:cNvPr id="19" name="図 18" descr="文字の書かれた紙&#10;&#10;中程度の精度で自動的に生成された説明">
            <a:extLst>
              <a:ext uri="{FF2B5EF4-FFF2-40B4-BE49-F238E27FC236}">
                <a16:creationId xmlns:a16="http://schemas.microsoft.com/office/drawing/2014/main" id="{488B8937-2CBF-463C-89F8-ED9ACE10D9C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475" r="2805" b="-15767"/>
          <a:stretch/>
        </p:blipFill>
        <p:spPr>
          <a:xfrm>
            <a:off x="8056881" y="0"/>
            <a:ext cx="2634932" cy="6408738"/>
          </a:xfrm>
          <a:prstGeom prst="rect">
            <a:avLst/>
          </a:prstGeom>
        </p:spPr>
      </p:pic>
      <p:pic>
        <p:nvPicPr>
          <p:cNvPr id="21" name="図 20" descr="テキスト&#10;&#10;自動的に生成された説明">
            <a:extLst>
              <a:ext uri="{FF2B5EF4-FFF2-40B4-BE49-F238E27FC236}">
                <a16:creationId xmlns:a16="http://schemas.microsoft.com/office/drawing/2014/main" id="{E73FA3F1-99ED-4835-89CF-F1F5B984AD51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345906" y="0"/>
            <a:ext cx="2710974" cy="2879725"/>
          </a:xfrm>
          <a:prstGeom prst="rect">
            <a:avLst/>
          </a:prstGeom>
        </p:spPr>
      </p:pic>
      <p:pic>
        <p:nvPicPr>
          <p:cNvPr id="23" name="図 22" descr="文字の書かれた紙&#10;&#10;中程度の精度で自動的に生成された説明">
            <a:extLst>
              <a:ext uri="{FF2B5EF4-FFF2-40B4-BE49-F238E27FC236}">
                <a16:creationId xmlns:a16="http://schemas.microsoft.com/office/drawing/2014/main" id="{27407794-4CC3-48B9-98FF-05AC9E050BF3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027353" y="4411938"/>
            <a:ext cx="2664460" cy="3147737"/>
          </a:xfrm>
          <a:prstGeom prst="rect">
            <a:avLst/>
          </a:prstGeom>
        </p:spPr>
      </p:pic>
      <p:pic>
        <p:nvPicPr>
          <p:cNvPr id="25" name="図 24" descr="文字と絵が書かれた紙&#10;&#10;低い精度で自動的に生成された説明">
            <a:extLst>
              <a:ext uri="{FF2B5EF4-FFF2-40B4-BE49-F238E27FC236}">
                <a16:creationId xmlns:a16="http://schemas.microsoft.com/office/drawing/2014/main" id="{AFFF7CA3-FE9C-45AB-B836-504D553295B6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346700" y="5759450"/>
            <a:ext cx="2698750" cy="1800225"/>
          </a:xfrm>
          <a:prstGeom prst="rect">
            <a:avLst/>
          </a:prstGeom>
        </p:spPr>
      </p:pic>
      <p:sp>
        <p:nvSpPr>
          <p:cNvPr id="12" name="正方形/長方形 11">
            <a:extLst>
              <a:ext uri="{FF2B5EF4-FFF2-40B4-BE49-F238E27FC236}">
                <a16:creationId xmlns:a16="http://schemas.microsoft.com/office/drawing/2014/main" id="{E75019C9-56D3-4D38-BEB2-545472D7B791}"/>
              </a:ext>
            </a:extLst>
          </p:cNvPr>
          <p:cNvSpPr/>
          <p:nvPr/>
        </p:nvSpPr>
        <p:spPr>
          <a:xfrm>
            <a:off x="0" y="0"/>
            <a:ext cx="10691813" cy="7559675"/>
          </a:xfrm>
          <a:prstGeom prst="rect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13" name="四角形: 角を丸くする 12">
            <a:extLst>
              <a:ext uri="{FF2B5EF4-FFF2-40B4-BE49-F238E27FC236}">
                <a16:creationId xmlns:a16="http://schemas.microsoft.com/office/drawing/2014/main" id="{3C2E20FA-4732-4331-9997-34FFD6E3C794}"/>
              </a:ext>
            </a:extLst>
          </p:cNvPr>
          <p:cNvSpPr/>
          <p:nvPr/>
        </p:nvSpPr>
        <p:spPr>
          <a:xfrm>
            <a:off x="520700" y="540000"/>
            <a:ext cx="9650413" cy="6390073"/>
          </a:xfrm>
          <a:prstGeom prst="roundRect">
            <a:avLst>
              <a:gd name="adj" fmla="val 3218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7" name="フリーフォーム: 図形 26">
            <a:extLst>
              <a:ext uri="{FF2B5EF4-FFF2-40B4-BE49-F238E27FC236}">
                <a16:creationId xmlns:a16="http://schemas.microsoft.com/office/drawing/2014/main" id="{44939AE3-6407-485B-A659-721885508991}"/>
              </a:ext>
            </a:extLst>
          </p:cNvPr>
          <p:cNvSpPr/>
          <p:nvPr/>
        </p:nvSpPr>
        <p:spPr>
          <a:xfrm>
            <a:off x="520860" y="1192193"/>
            <a:ext cx="7200000" cy="0"/>
          </a:xfrm>
          <a:custGeom>
            <a:avLst/>
            <a:gdLst>
              <a:gd name="connsiteX0" fmla="*/ 0 w 6967959"/>
              <a:gd name="connsiteY0" fmla="*/ 0 h 0"/>
              <a:gd name="connsiteX1" fmla="*/ 6967959 w 6967959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6967959">
                <a:moveTo>
                  <a:pt x="0" y="0"/>
                </a:moveTo>
                <a:lnTo>
                  <a:pt x="6967959" y="0"/>
                </a:lnTo>
              </a:path>
            </a:pathLst>
          </a:custGeom>
          <a:noFill/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15" name="図 14">
            <a:extLst>
              <a:ext uri="{FF2B5EF4-FFF2-40B4-BE49-F238E27FC236}">
                <a16:creationId xmlns:a16="http://schemas.microsoft.com/office/drawing/2014/main" id="{905D5A52-3105-4DCC-AD93-8C37BE407370}"/>
              </a:ext>
            </a:extLst>
          </p:cNvPr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818120" y="7266881"/>
            <a:ext cx="2551024" cy="122579"/>
          </a:xfrm>
          <a:prstGeom prst="rect">
            <a:avLst/>
          </a:prstGeom>
        </p:spPr>
      </p:pic>
      <p:pic>
        <p:nvPicPr>
          <p:cNvPr id="28" name="グラフィックス 27">
            <a:extLst>
              <a:ext uri="{FF2B5EF4-FFF2-40B4-BE49-F238E27FC236}">
                <a16:creationId xmlns:a16="http://schemas.microsoft.com/office/drawing/2014/main" id="{02923FC3-E19A-40BF-98A9-0233F75942B5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8609379" y="723922"/>
            <a:ext cx="1214723" cy="387477"/>
          </a:xfrm>
          <a:prstGeom prst="rect">
            <a:avLst/>
          </a:prstGeom>
        </p:spPr>
      </p:pic>
      <p:pic>
        <p:nvPicPr>
          <p:cNvPr id="22" name="図 21">
            <a:extLst>
              <a:ext uri="{FF2B5EF4-FFF2-40B4-BE49-F238E27FC236}">
                <a16:creationId xmlns:a16="http://schemas.microsoft.com/office/drawing/2014/main" id="{08CC03FA-1E75-4152-A67F-B4230F07F5C8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443443" y="718791"/>
            <a:ext cx="2520950" cy="412750"/>
          </a:xfrm>
          <a:prstGeom prst="rect">
            <a:avLst/>
          </a:prstGeom>
        </p:spPr>
      </p:pic>
      <p:sp>
        <p:nvSpPr>
          <p:cNvPr id="31" name="四角形: 角を丸くする 30">
            <a:extLst>
              <a:ext uri="{FF2B5EF4-FFF2-40B4-BE49-F238E27FC236}">
                <a16:creationId xmlns:a16="http://schemas.microsoft.com/office/drawing/2014/main" id="{4957D3AD-A8A7-4F0E-92F0-48D3AEAE2369}"/>
              </a:ext>
            </a:extLst>
          </p:cNvPr>
          <p:cNvSpPr/>
          <p:nvPr/>
        </p:nvSpPr>
        <p:spPr>
          <a:xfrm>
            <a:off x="8513319" y="2167127"/>
            <a:ext cx="981353" cy="4131654"/>
          </a:xfrm>
          <a:prstGeom prst="roundRect">
            <a:avLst>
              <a:gd name="adj" fmla="val 10420"/>
            </a:avLst>
          </a:prstGeom>
          <a:noFill/>
          <a:ln w="44450">
            <a:solidFill>
              <a:srgbClr val="DFA3D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32" name="四角形: 角を丸くする 31">
            <a:extLst>
              <a:ext uri="{FF2B5EF4-FFF2-40B4-BE49-F238E27FC236}">
                <a16:creationId xmlns:a16="http://schemas.microsoft.com/office/drawing/2014/main" id="{440A4F94-A795-4DB9-A501-F878D4356A48}"/>
              </a:ext>
            </a:extLst>
          </p:cNvPr>
          <p:cNvSpPr/>
          <p:nvPr/>
        </p:nvSpPr>
        <p:spPr>
          <a:xfrm>
            <a:off x="1207773" y="2167127"/>
            <a:ext cx="981353" cy="4131654"/>
          </a:xfrm>
          <a:prstGeom prst="roundRect">
            <a:avLst>
              <a:gd name="adj" fmla="val 10420"/>
            </a:avLst>
          </a:prstGeom>
          <a:noFill/>
          <a:ln w="44450">
            <a:solidFill>
              <a:srgbClr val="DFA3D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33" name="正方形/長方形 32">
            <a:extLst>
              <a:ext uri="{FF2B5EF4-FFF2-40B4-BE49-F238E27FC236}">
                <a16:creationId xmlns:a16="http://schemas.microsoft.com/office/drawing/2014/main" id="{338F5929-5648-4E8D-8010-C4262C3E649C}"/>
              </a:ext>
            </a:extLst>
          </p:cNvPr>
          <p:cNvSpPr/>
          <p:nvPr/>
        </p:nvSpPr>
        <p:spPr>
          <a:xfrm>
            <a:off x="1551238" y="1993538"/>
            <a:ext cx="7601649" cy="45868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pic>
        <p:nvPicPr>
          <p:cNvPr id="48" name="図 47">
            <a:extLst>
              <a:ext uri="{FF2B5EF4-FFF2-40B4-BE49-F238E27FC236}">
                <a16:creationId xmlns:a16="http://schemas.microsoft.com/office/drawing/2014/main" id="{69536E49-ED17-44EA-9616-2E91AECB1F60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58149" y="2823453"/>
            <a:ext cx="5066348" cy="548640"/>
          </a:xfrm>
          <a:prstGeom prst="rect">
            <a:avLst/>
          </a:prstGeom>
        </p:spPr>
      </p:pic>
      <p:pic>
        <p:nvPicPr>
          <p:cNvPr id="49" name="図 48" descr="背景パターン&#10;&#10;自動的に生成された説明">
            <a:extLst>
              <a:ext uri="{FF2B5EF4-FFF2-40B4-BE49-F238E27FC236}">
                <a16:creationId xmlns:a16="http://schemas.microsoft.com/office/drawing/2014/main" id="{6C593129-D4AC-40ED-870D-ACBA3D70E9DE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0474" y="2446256"/>
            <a:ext cx="1279884" cy="1279884"/>
          </a:xfrm>
          <a:prstGeom prst="rect">
            <a:avLst/>
          </a:prstGeom>
        </p:spPr>
      </p:pic>
      <p:pic>
        <p:nvPicPr>
          <p:cNvPr id="57" name="図 56" descr="グラフィカル ユーザー インターフェイス, テキスト&#10;&#10;自動的に生成された説明">
            <a:extLst>
              <a:ext uri="{FF2B5EF4-FFF2-40B4-BE49-F238E27FC236}">
                <a16:creationId xmlns:a16="http://schemas.microsoft.com/office/drawing/2014/main" id="{8B57AC1E-EB42-4283-9AE0-B538DE7D08E8}"/>
              </a:ext>
            </a:extLst>
          </p:cNvPr>
          <p:cNvPicPr>
            <a:picLocks noChangeAspect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25766" y="600654"/>
            <a:ext cx="1817676" cy="558825"/>
          </a:xfrm>
          <a:prstGeom prst="rect">
            <a:avLst/>
          </a:prstGeom>
        </p:spPr>
      </p:pic>
      <p:pic>
        <p:nvPicPr>
          <p:cNvPr id="3" name="図 2" descr="テキスト&#10;&#10;自動的に生成された説明">
            <a:extLst>
              <a:ext uri="{FF2B5EF4-FFF2-40B4-BE49-F238E27FC236}">
                <a16:creationId xmlns:a16="http://schemas.microsoft.com/office/drawing/2014/main" id="{8A43858C-6D73-4CB0-A267-05E11A4BEF94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1833" y="1431463"/>
            <a:ext cx="8027402" cy="43919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016826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図 15" descr="テキスト が含まれている画像&#10;&#10;自動的に生成された説明">
            <a:extLst>
              <a:ext uri="{FF2B5EF4-FFF2-40B4-BE49-F238E27FC236}">
                <a16:creationId xmlns:a16="http://schemas.microsoft.com/office/drawing/2014/main" id="{5D678BEE-012E-4B4D-BD2E-AA54E65DA13D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1"/>
            <a:ext cx="5346699" cy="7559667"/>
          </a:xfrm>
          <a:prstGeom prst="rect">
            <a:avLst/>
          </a:prstGeom>
        </p:spPr>
      </p:pic>
      <p:pic>
        <p:nvPicPr>
          <p:cNvPr id="19" name="図 18" descr="文字の書かれた紙&#10;&#10;中程度の精度で自動的に生成された説明">
            <a:extLst>
              <a:ext uri="{FF2B5EF4-FFF2-40B4-BE49-F238E27FC236}">
                <a16:creationId xmlns:a16="http://schemas.microsoft.com/office/drawing/2014/main" id="{488B8937-2CBF-463C-89F8-ED9ACE10D9C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475" r="2805" b="-15767"/>
          <a:stretch/>
        </p:blipFill>
        <p:spPr>
          <a:xfrm>
            <a:off x="8056881" y="0"/>
            <a:ext cx="2634932" cy="6408738"/>
          </a:xfrm>
          <a:prstGeom prst="rect">
            <a:avLst/>
          </a:prstGeom>
        </p:spPr>
      </p:pic>
      <p:pic>
        <p:nvPicPr>
          <p:cNvPr id="21" name="図 20" descr="テキスト&#10;&#10;自動的に生成された説明">
            <a:extLst>
              <a:ext uri="{FF2B5EF4-FFF2-40B4-BE49-F238E27FC236}">
                <a16:creationId xmlns:a16="http://schemas.microsoft.com/office/drawing/2014/main" id="{E73FA3F1-99ED-4835-89CF-F1F5B984AD51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345906" y="0"/>
            <a:ext cx="2710974" cy="2879725"/>
          </a:xfrm>
          <a:prstGeom prst="rect">
            <a:avLst/>
          </a:prstGeom>
        </p:spPr>
      </p:pic>
      <p:pic>
        <p:nvPicPr>
          <p:cNvPr id="23" name="図 22" descr="文字の書かれた紙&#10;&#10;中程度の精度で自動的に生成された説明">
            <a:extLst>
              <a:ext uri="{FF2B5EF4-FFF2-40B4-BE49-F238E27FC236}">
                <a16:creationId xmlns:a16="http://schemas.microsoft.com/office/drawing/2014/main" id="{27407794-4CC3-48B9-98FF-05AC9E050BF3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027353" y="4411938"/>
            <a:ext cx="2664460" cy="3147737"/>
          </a:xfrm>
          <a:prstGeom prst="rect">
            <a:avLst/>
          </a:prstGeom>
        </p:spPr>
      </p:pic>
      <p:pic>
        <p:nvPicPr>
          <p:cNvPr id="25" name="図 24" descr="文字と絵が書かれた紙&#10;&#10;低い精度で自動的に生成された説明">
            <a:extLst>
              <a:ext uri="{FF2B5EF4-FFF2-40B4-BE49-F238E27FC236}">
                <a16:creationId xmlns:a16="http://schemas.microsoft.com/office/drawing/2014/main" id="{AFFF7CA3-FE9C-45AB-B836-504D553295B6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346700" y="5759450"/>
            <a:ext cx="2698750" cy="1800225"/>
          </a:xfrm>
          <a:prstGeom prst="rect">
            <a:avLst/>
          </a:prstGeom>
        </p:spPr>
      </p:pic>
      <p:sp>
        <p:nvSpPr>
          <p:cNvPr id="12" name="正方形/長方形 11">
            <a:extLst>
              <a:ext uri="{FF2B5EF4-FFF2-40B4-BE49-F238E27FC236}">
                <a16:creationId xmlns:a16="http://schemas.microsoft.com/office/drawing/2014/main" id="{E75019C9-56D3-4D38-BEB2-545472D7B791}"/>
              </a:ext>
            </a:extLst>
          </p:cNvPr>
          <p:cNvSpPr/>
          <p:nvPr/>
        </p:nvSpPr>
        <p:spPr>
          <a:xfrm>
            <a:off x="0" y="0"/>
            <a:ext cx="10691813" cy="7559675"/>
          </a:xfrm>
          <a:prstGeom prst="rect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13" name="四角形: 角を丸くする 12">
            <a:extLst>
              <a:ext uri="{FF2B5EF4-FFF2-40B4-BE49-F238E27FC236}">
                <a16:creationId xmlns:a16="http://schemas.microsoft.com/office/drawing/2014/main" id="{3C2E20FA-4732-4331-9997-34FFD6E3C794}"/>
              </a:ext>
            </a:extLst>
          </p:cNvPr>
          <p:cNvSpPr/>
          <p:nvPr/>
        </p:nvSpPr>
        <p:spPr>
          <a:xfrm>
            <a:off x="520700" y="540000"/>
            <a:ext cx="9650413" cy="6390073"/>
          </a:xfrm>
          <a:prstGeom prst="roundRect">
            <a:avLst>
              <a:gd name="adj" fmla="val 3218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7" name="フリーフォーム: 図形 26">
            <a:extLst>
              <a:ext uri="{FF2B5EF4-FFF2-40B4-BE49-F238E27FC236}">
                <a16:creationId xmlns:a16="http://schemas.microsoft.com/office/drawing/2014/main" id="{44939AE3-6407-485B-A659-721885508991}"/>
              </a:ext>
            </a:extLst>
          </p:cNvPr>
          <p:cNvSpPr/>
          <p:nvPr/>
        </p:nvSpPr>
        <p:spPr>
          <a:xfrm>
            <a:off x="520860" y="1192193"/>
            <a:ext cx="7200000" cy="0"/>
          </a:xfrm>
          <a:custGeom>
            <a:avLst/>
            <a:gdLst>
              <a:gd name="connsiteX0" fmla="*/ 0 w 6967959"/>
              <a:gd name="connsiteY0" fmla="*/ 0 h 0"/>
              <a:gd name="connsiteX1" fmla="*/ 6967959 w 6967959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6967959">
                <a:moveTo>
                  <a:pt x="0" y="0"/>
                </a:moveTo>
                <a:lnTo>
                  <a:pt x="6967959" y="0"/>
                </a:lnTo>
              </a:path>
            </a:pathLst>
          </a:custGeom>
          <a:noFill/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15" name="図 14">
            <a:extLst>
              <a:ext uri="{FF2B5EF4-FFF2-40B4-BE49-F238E27FC236}">
                <a16:creationId xmlns:a16="http://schemas.microsoft.com/office/drawing/2014/main" id="{905D5A52-3105-4DCC-AD93-8C37BE407370}"/>
              </a:ext>
            </a:extLst>
          </p:cNvPr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818120" y="7266881"/>
            <a:ext cx="2551024" cy="122579"/>
          </a:xfrm>
          <a:prstGeom prst="rect">
            <a:avLst/>
          </a:prstGeom>
        </p:spPr>
      </p:pic>
      <p:pic>
        <p:nvPicPr>
          <p:cNvPr id="28" name="グラフィックス 27">
            <a:extLst>
              <a:ext uri="{FF2B5EF4-FFF2-40B4-BE49-F238E27FC236}">
                <a16:creationId xmlns:a16="http://schemas.microsoft.com/office/drawing/2014/main" id="{02923FC3-E19A-40BF-98A9-0233F75942B5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8609379" y="723922"/>
            <a:ext cx="1214723" cy="387477"/>
          </a:xfrm>
          <a:prstGeom prst="rect">
            <a:avLst/>
          </a:prstGeom>
        </p:spPr>
      </p:pic>
      <p:pic>
        <p:nvPicPr>
          <p:cNvPr id="47" name="図 46">
            <a:extLst>
              <a:ext uri="{FF2B5EF4-FFF2-40B4-BE49-F238E27FC236}">
                <a16:creationId xmlns:a16="http://schemas.microsoft.com/office/drawing/2014/main" id="{6E3EC1A6-D821-4D88-8E07-7795D5511CA0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149498" y="707216"/>
            <a:ext cx="2520950" cy="412750"/>
          </a:xfrm>
          <a:prstGeom prst="rect">
            <a:avLst/>
          </a:prstGeom>
        </p:spPr>
      </p:pic>
      <p:pic>
        <p:nvPicPr>
          <p:cNvPr id="58" name="図 57" descr="棒グラフ が含まれている画像&#10;&#10;自動的に生成された説明">
            <a:extLst>
              <a:ext uri="{FF2B5EF4-FFF2-40B4-BE49-F238E27FC236}">
                <a16:creationId xmlns:a16="http://schemas.microsoft.com/office/drawing/2014/main" id="{BBE2347B-DA43-46A8-B3D2-AE2EE386D4D8}"/>
              </a:ext>
            </a:extLst>
          </p:cNvPr>
          <p:cNvPicPr>
            <a:picLocks noChangeAspect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228"/>
          <a:stretch/>
        </p:blipFill>
        <p:spPr>
          <a:xfrm>
            <a:off x="2144420" y="1597422"/>
            <a:ext cx="3840480" cy="1839924"/>
          </a:xfrm>
          <a:prstGeom prst="rect">
            <a:avLst/>
          </a:prstGeom>
        </p:spPr>
      </p:pic>
      <p:pic>
        <p:nvPicPr>
          <p:cNvPr id="59" name="図 58" descr="グラフィカル ユーザー インターフェイス&#10;&#10;中程度の精度で自動的に生成された説明">
            <a:extLst>
              <a:ext uri="{FF2B5EF4-FFF2-40B4-BE49-F238E27FC236}">
                <a16:creationId xmlns:a16="http://schemas.microsoft.com/office/drawing/2014/main" id="{A8646BBE-1902-448F-8F05-70CDFE0C4419}"/>
              </a:ext>
            </a:extLst>
          </p:cNvPr>
          <p:cNvPicPr>
            <a:picLocks noChangeAspect="1"/>
          </p:cNvPicPr>
          <p:nvPr/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894"/>
          <a:stretch/>
        </p:blipFill>
        <p:spPr>
          <a:xfrm>
            <a:off x="1045015" y="4048722"/>
            <a:ext cx="3840480" cy="1846847"/>
          </a:xfrm>
          <a:prstGeom prst="rect">
            <a:avLst/>
          </a:prstGeom>
        </p:spPr>
      </p:pic>
      <p:pic>
        <p:nvPicPr>
          <p:cNvPr id="60" name="図 59" descr="グラフィカル ユーザー インターフェイス が含まれている画像&#10;&#10;自動的に生成された説明">
            <a:extLst>
              <a:ext uri="{FF2B5EF4-FFF2-40B4-BE49-F238E27FC236}">
                <a16:creationId xmlns:a16="http://schemas.microsoft.com/office/drawing/2014/main" id="{41A4406D-F73B-434F-A20A-1BFD67288476}"/>
              </a:ext>
            </a:extLst>
          </p:cNvPr>
          <p:cNvPicPr>
            <a:picLocks noChangeAspect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002"/>
          <a:stretch/>
        </p:blipFill>
        <p:spPr>
          <a:xfrm>
            <a:off x="5729095" y="4022611"/>
            <a:ext cx="3840480" cy="1844608"/>
          </a:xfrm>
          <a:prstGeom prst="rect">
            <a:avLst/>
          </a:prstGeom>
        </p:spPr>
      </p:pic>
      <p:pic>
        <p:nvPicPr>
          <p:cNvPr id="3" name="図 2" descr="図形&#10;&#10;中程度の精度で自動的に生成された説明">
            <a:extLst>
              <a:ext uri="{FF2B5EF4-FFF2-40B4-BE49-F238E27FC236}">
                <a16:creationId xmlns:a16="http://schemas.microsoft.com/office/drawing/2014/main" id="{B6B062E0-9E10-4297-A21F-D8A5D7B426EA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3325" y="575372"/>
            <a:ext cx="2563116" cy="750924"/>
          </a:xfrm>
          <a:prstGeom prst="rect">
            <a:avLst/>
          </a:prstGeom>
        </p:spPr>
      </p:pic>
      <p:pic>
        <p:nvPicPr>
          <p:cNvPr id="5" name="図 4" descr="アプリケーション&#10;&#10;中程度の精度で自動的に生成された説明">
            <a:extLst>
              <a:ext uri="{FF2B5EF4-FFF2-40B4-BE49-F238E27FC236}">
                <a16:creationId xmlns:a16="http://schemas.microsoft.com/office/drawing/2014/main" id="{248A86AA-6852-49C7-87EA-CC59A043E302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053" y="1408507"/>
            <a:ext cx="9180111" cy="51345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909261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図 15" descr="テキスト が含まれている画像&#10;&#10;自動的に生成された説明">
            <a:extLst>
              <a:ext uri="{FF2B5EF4-FFF2-40B4-BE49-F238E27FC236}">
                <a16:creationId xmlns:a16="http://schemas.microsoft.com/office/drawing/2014/main" id="{5D678BEE-012E-4B4D-BD2E-AA54E65DA13D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1"/>
            <a:ext cx="5346699" cy="7559667"/>
          </a:xfrm>
          <a:prstGeom prst="rect">
            <a:avLst/>
          </a:prstGeom>
        </p:spPr>
      </p:pic>
      <p:pic>
        <p:nvPicPr>
          <p:cNvPr id="19" name="図 18" descr="文字の書かれた紙&#10;&#10;中程度の精度で自動的に生成された説明">
            <a:extLst>
              <a:ext uri="{FF2B5EF4-FFF2-40B4-BE49-F238E27FC236}">
                <a16:creationId xmlns:a16="http://schemas.microsoft.com/office/drawing/2014/main" id="{488B8937-2CBF-463C-89F8-ED9ACE10D9C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475" r="2805" b="-15767"/>
          <a:stretch/>
        </p:blipFill>
        <p:spPr>
          <a:xfrm>
            <a:off x="8056881" y="0"/>
            <a:ext cx="2634932" cy="6408738"/>
          </a:xfrm>
          <a:prstGeom prst="rect">
            <a:avLst/>
          </a:prstGeom>
        </p:spPr>
      </p:pic>
      <p:pic>
        <p:nvPicPr>
          <p:cNvPr id="21" name="図 20" descr="テキスト&#10;&#10;自動的に生成された説明">
            <a:extLst>
              <a:ext uri="{FF2B5EF4-FFF2-40B4-BE49-F238E27FC236}">
                <a16:creationId xmlns:a16="http://schemas.microsoft.com/office/drawing/2014/main" id="{E73FA3F1-99ED-4835-89CF-F1F5B984AD51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345906" y="0"/>
            <a:ext cx="2710974" cy="2879725"/>
          </a:xfrm>
          <a:prstGeom prst="rect">
            <a:avLst/>
          </a:prstGeom>
        </p:spPr>
      </p:pic>
      <p:pic>
        <p:nvPicPr>
          <p:cNvPr id="23" name="図 22" descr="文字の書かれた紙&#10;&#10;中程度の精度で自動的に生成された説明">
            <a:extLst>
              <a:ext uri="{FF2B5EF4-FFF2-40B4-BE49-F238E27FC236}">
                <a16:creationId xmlns:a16="http://schemas.microsoft.com/office/drawing/2014/main" id="{27407794-4CC3-48B9-98FF-05AC9E050BF3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027353" y="4411938"/>
            <a:ext cx="2664460" cy="3147737"/>
          </a:xfrm>
          <a:prstGeom prst="rect">
            <a:avLst/>
          </a:prstGeom>
        </p:spPr>
      </p:pic>
      <p:pic>
        <p:nvPicPr>
          <p:cNvPr id="25" name="図 24" descr="文字と絵が書かれた紙&#10;&#10;低い精度で自動的に生成された説明">
            <a:extLst>
              <a:ext uri="{FF2B5EF4-FFF2-40B4-BE49-F238E27FC236}">
                <a16:creationId xmlns:a16="http://schemas.microsoft.com/office/drawing/2014/main" id="{AFFF7CA3-FE9C-45AB-B836-504D553295B6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346700" y="5759450"/>
            <a:ext cx="2698750" cy="1800225"/>
          </a:xfrm>
          <a:prstGeom prst="rect">
            <a:avLst/>
          </a:prstGeom>
        </p:spPr>
      </p:pic>
      <p:sp>
        <p:nvSpPr>
          <p:cNvPr id="12" name="正方形/長方形 11">
            <a:extLst>
              <a:ext uri="{FF2B5EF4-FFF2-40B4-BE49-F238E27FC236}">
                <a16:creationId xmlns:a16="http://schemas.microsoft.com/office/drawing/2014/main" id="{E75019C9-56D3-4D38-BEB2-545472D7B791}"/>
              </a:ext>
            </a:extLst>
          </p:cNvPr>
          <p:cNvSpPr/>
          <p:nvPr/>
        </p:nvSpPr>
        <p:spPr>
          <a:xfrm>
            <a:off x="0" y="0"/>
            <a:ext cx="10691813" cy="7559675"/>
          </a:xfrm>
          <a:prstGeom prst="rect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13" name="四角形: 角を丸くする 12">
            <a:extLst>
              <a:ext uri="{FF2B5EF4-FFF2-40B4-BE49-F238E27FC236}">
                <a16:creationId xmlns:a16="http://schemas.microsoft.com/office/drawing/2014/main" id="{3C2E20FA-4732-4331-9997-34FFD6E3C794}"/>
              </a:ext>
            </a:extLst>
          </p:cNvPr>
          <p:cNvSpPr/>
          <p:nvPr/>
        </p:nvSpPr>
        <p:spPr>
          <a:xfrm>
            <a:off x="520700" y="540000"/>
            <a:ext cx="9650413" cy="6390073"/>
          </a:xfrm>
          <a:prstGeom prst="roundRect">
            <a:avLst>
              <a:gd name="adj" fmla="val 3218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7" name="フリーフォーム: 図形 26">
            <a:extLst>
              <a:ext uri="{FF2B5EF4-FFF2-40B4-BE49-F238E27FC236}">
                <a16:creationId xmlns:a16="http://schemas.microsoft.com/office/drawing/2014/main" id="{44939AE3-6407-485B-A659-721885508991}"/>
              </a:ext>
            </a:extLst>
          </p:cNvPr>
          <p:cNvSpPr/>
          <p:nvPr/>
        </p:nvSpPr>
        <p:spPr>
          <a:xfrm>
            <a:off x="520860" y="1192193"/>
            <a:ext cx="7200000" cy="0"/>
          </a:xfrm>
          <a:custGeom>
            <a:avLst/>
            <a:gdLst>
              <a:gd name="connsiteX0" fmla="*/ 0 w 6967959"/>
              <a:gd name="connsiteY0" fmla="*/ 0 h 0"/>
              <a:gd name="connsiteX1" fmla="*/ 6967959 w 6967959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6967959">
                <a:moveTo>
                  <a:pt x="0" y="0"/>
                </a:moveTo>
                <a:lnTo>
                  <a:pt x="6967959" y="0"/>
                </a:lnTo>
              </a:path>
            </a:pathLst>
          </a:custGeom>
          <a:noFill/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15" name="図 14">
            <a:extLst>
              <a:ext uri="{FF2B5EF4-FFF2-40B4-BE49-F238E27FC236}">
                <a16:creationId xmlns:a16="http://schemas.microsoft.com/office/drawing/2014/main" id="{905D5A52-3105-4DCC-AD93-8C37BE407370}"/>
              </a:ext>
            </a:extLst>
          </p:cNvPr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818120" y="7266881"/>
            <a:ext cx="2551024" cy="122579"/>
          </a:xfrm>
          <a:prstGeom prst="rect">
            <a:avLst/>
          </a:prstGeom>
        </p:spPr>
      </p:pic>
      <p:pic>
        <p:nvPicPr>
          <p:cNvPr id="28" name="グラフィックス 27">
            <a:extLst>
              <a:ext uri="{FF2B5EF4-FFF2-40B4-BE49-F238E27FC236}">
                <a16:creationId xmlns:a16="http://schemas.microsoft.com/office/drawing/2014/main" id="{02923FC3-E19A-40BF-98A9-0233F75942B5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8609379" y="723922"/>
            <a:ext cx="1214723" cy="387477"/>
          </a:xfrm>
          <a:prstGeom prst="rect">
            <a:avLst/>
          </a:prstGeom>
        </p:spPr>
      </p:pic>
      <p:pic>
        <p:nvPicPr>
          <p:cNvPr id="30" name="図 29" descr="背景パターン が含まれている画像&#10;&#10;自動的に生成された説明">
            <a:extLst>
              <a:ext uri="{FF2B5EF4-FFF2-40B4-BE49-F238E27FC236}">
                <a16:creationId xmlns:a16="http://schemas.microsoft.com/office/drawing/2014/main" id="{EB27526A-D936-4B77-A322-55E2602F7BE9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8966" y="2922422"/>
            <a:ext cx="8572500" cy="2305050"/>
          </a:xfrm>
          <a:prstGeom prst="rect">
            <a:avLst/>
          </a:prstGeom>
        </p:spPr>
      </p:pic>
      <p:pic>
        <p:nvPicPr>
          <p:cNvPr id="31" name="図 30">
            <a:extLst>
              <a:ext uri="{FF2B5EF4-FFF2-40B4-BE49-F238E27FC236}">
                <a16:creationId xmlns:a16="http://schemas.microsoft.com/office/drawing/2014/main" id="{4C674511-3234-494C-A71A-64341D2317EF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471156" y="718792"/>
            <a:ext cx="2520950" cy="412750"/>
          </a:xfrm>
          <a:prstGeom prst="rect">
            <a:avLst/>
          </a:prstGeom>
        </p:spPr>
      </p:pic>
      <p:pic>
        <p:nvPicPr>
          <p:cNvPr id="3" name="図 2" descr="図形&#10;&#10;中程度の精度で自動的に生成された説明">
            <a:extLst>
              <a:ext uri="{FF2B5EF4-FFF2-40B4-BE49-F238E27FC236}">
                <a16:creationId xmlns:a16="http://schemas.microsoft.com/office/drawing/2014/main" id="{3714DC8A-5BB7-41F5-9C33-A688239A4B79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1305" y="597697"/>
            <a:ext cx="1850985" cy="750924"/>
          </a:xfrm>
          <a:prstGeom prst="rect">
            <a:avLst/>
          </a:prstGeom>
        </p:spPr>
      </p:pic>
      <p:pic>
        <p:nvPicPr>
          <p:cNvPr id="5" name="図 4" descr="図形&#10;&#10;中程度の精度で自動的に生成された説明">
            <a:extLst>
              <a:ext uri="{FF2B5EF4-FFF2-40B4-BE49-F238E27FC236}">
                <a16:creationId xmlns:a16="http://schemas.microsoft.com/office/drawing/2014/main" id="{2DEDF78E-AE99-4961-AF85-6750E85B5584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4926" y="2038313"/>
            <a:ext cx="7766934" cy="4294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09079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図 15" descr="テキスト が含まれている画像&#10;&#10;自動的に生成された説明">
            <a:extLst>
              <a:ext uri="{FF2B5EF4-FFF2-40B4-BE49-F238E27FC236}">
                <a16:creationId xmlns:a16="http://schemas.microsoft.com/office/drawing/2014/main" id="{5D678BEE-012E-4B4D-BD2E-AA54E65DA13D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1"/>
            <a:ext cx="5346699" cy="7559667"/>
          </a:xfrm>
          <a:prstGeom prst="rect">
            <a:avLst/>
          </a:prstGeom>
        </p:spPr>
      </p:pic>
      <p:pic>
        <p:nvPicPr>
          <p:cNvPr id="19" name="図 18" descr="文字の書かれた紙&#10;&#10;中程度の精度で自動的に生成された説明">
            <a:extLst>
              <a:ext uri="{FF2B5EF4-FFF2-40B4-BE49-F238E27FC236}">
                <a16:creationId xmlns:a16="http://schemas.microsoft.com/office/drawing/2014/main" id="{488B8937-2CBF-463C-89F8-ED9ACE10D9C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475" r="2805" b="-15767"/>
          <a:stretch/>
        </p:blipFill>
        <p:spPr>
          <a:xfrm>
            <a:off x="8056881" y="0"/>
            <a:ext cx="2634932" cy="6408738"/>
          </a:xfrm>
          <a:prstGeom prst="rect">
            <a:avLst/>
          </a:prstGeom>
        </p:spPr>
      </p:pic>
      <p:pic>
        <p:nvPicPr>
          <p:cNvPr id="21" name="図 20" descr="テキスト&#10;&#10;自動的に生成された説明">
            <a:extLst>
              <a:ext uri="{FF2B5EF4-FFF2-40B4-BE49-F238E27FC236}">
                <a16:creationId xmlns:a16="http://schemas.microsoft.com/office/drawing/2014/main" id="{E73FA3F1-99ED-4835-89CF-F1F5B984AD51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345906" y="0"/>
            <a:ext cx="2710974" cy="2879725"/>
          </a:xfrm>
          <a:prstGeom prst="rect">
            <a:avLst/>
          </a:prstGeom>
        </p:spPr>
      </p:pic>
      <p:pic>
        <p:nvPicPr>
          <p:cNvPr id="23" name="図 22" descr="文字の書かれた紙&#10;&#10;中程度の精度で自動的に生成された説明">
            <a:extLst>
              <a:ext uri="{FF2B5EF4-FFF2-40B4-BE49-F238E27FC236}">
                <a16:creationId xmlns:a16="http://schemas.microsoft.com/office/drawing/2014/main" id="{27407794-4CC3-48B9-98FF-05AC9E050BF3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027353" y="4411938"/>
            <a:ext cx="2664460" cy="3147737"/>
          </a:xfrm>
          <a:prstGeom prst="rect">
            <a:avLst/>
          </a:prstGeom>
        </p:spPr>
      </p:pic>
      <p:pic>
        <p:nvPicPr>
          <p:cNvPr id="25" name="図 24" descr="文字と絵が書かれた紙&#10;&#10;低い精度で自動的に生成された説明">
            <a:extLst>
              <a:ext uri="{FF2B5EF4-FFF2-40B4-BE49-F238E27FC236}">
                <a16:creationId xmlns:a16="http://schemas.microsoft.com/office/drawing/2014/main" id="{AFFF7CA3-FE9C-45AB-B836-504D553295B6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346700" y="5759450"/>
            <a:ext cx="2698750" cy="1800225"/>
          </a:xfrm>
          <a:prstGeom prst="rect">
            <a:avLst/>
          </a:prstGeom>
        </p:spPr>
      </p:pic>
      <p:sp>
        <p:nvSpPr>
          <p:cNvPr id="12" name="正方形/長方形 11">
            <a:extLst>
              <a:ext uri="{FF2B5EF4-FFF2-40B4-BE49-F238E27FC236}">
                <a16:creationId xmlns:a16="http://schemas.microsoft.com/office/drawing/2014/main" id="{E75019C9-56D3-4D38-BEB2-545472D7B791}"/>
              </a:ext>
            </a:extLst>
          </p:cNvPr>
          <p:cNvSpPr/>
          <p:nvPr/>
        </p:nvSpPr>
        <p:spPr>
          <a:xfrm>
            <a:off x="0" y="0"/>
            <a:ext cx="10691813" cy="7559675"/>
          </a:xfrm>
          <a:prstGeom prst="rect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13" name="四角形: 角を丸くする 12">
            <a:extLst>
              <a:ext uri="{FF2B5EF4-FFF2-40B4-BE49-F238E27FC236}">
                <a16:creationId xmlns:a16="http://schemas.microsoft.com/office/drawing/2014/main" id="{3C2E20FA-4732-4331-9997-34FFD6E3C794}"/>
              </a:ext>
            </a:extLst>
          </p:cNvPr>
          <p:cNvSpPr/>
          <p:nvPr/>
        </p:nvSpPr>
        <p:spPr>
          <a:xfrm>
            <a:off x="520700" y="540000"/>
            <a:ext cx="9650413" cy="6390073"/>
          </a:xfrm>
          <a:prstGeom prst="roundRect">
            <a:avLst>
              <a:gd name="adj" fmla="val 3218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7" name="フリーフォーム: 図形 26">
            <a:extLst>
              <a:ext uri="{FF2B5EF4-FFF2-40B4-BE49-F238E27FC236}">
                <a16:creationId xmlns:a16="http://schemas.microsoft.com/office/drawing/2014/main" id="{44939AE3-6407-485B-A659-721885508991}"/>
              </a:ext>
            </a:extLst>
          </p:cNvPr>
          <p:cNvSpPr/>
          <p:nvPr/>
        </p:nvSpPr>
        <p:spPr>
          <a:xfrm>
            <a:off x="520860" y="1192193"/>
            <a:ext cx="7200000" cy="0"/>
          </a:xfrm>
          <a:custGeom>
            <a:avLst/>
            <a:gdLst>
              <a:gd name="connsiteX0" fmla="*/ 0 w 6967959"/>
              <a:gd name="connsiteY0" fmla="*/ 0 h 0"/>
              <a:gd name="connsiteX1" fmla="*/ 6967959 w 6967959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6967959">
                <a:moveTo>
                  <a:pt x="0" y="0"/>
                </a:moveTo>
                <a:lnTo>
                  <a:pt x="6967959" y="0"/>
                </a:lnTo>
              </a:path>
            </a:pathLst>
          </a:custGeom>
          <a:noFill/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15" name="図 14">
            <a:extLst>
              <a:ext uri="{FF2B5EF4-FFF2-40B4-BE49-F238E27FC236}">
                <a16:creationId xmlns:a16="http://schemas.microsoft.com/office/drawing/2014/main" id="{905D5A52-3105-4DCC-AD93-8C37BE407370}"/>
              </a:ext>
            </a:extLst>
          </p:cNvPr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818120" y="7266881"/>
            <a:ext cx="2551024" cy="122579"/>
          </a:xfrm>
          <a:prstGeom prst="rect">
            <a:avLst/>
          </a:prstGeom>
        </p:spPr>
      </p:pic>
      <p:pic>
        <p:nvPicPr>
          <p:cNvPr id="28" name="グラフィックス 27">
            <a:extLst>
              <a:ext uri="{FF2B5EF4-FFF2-40B4-BE49-F238E27FC236}">
                <a16:creationId xmlns:a16="http://schemas.microsoft.com/office/drawing/2014/main" id="{02923FC3-E19A-40BF-98A9-0233F75942B5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8609379" y="723922"/>
            <a:ext cx="1214723" cy="387477"/>
          </a:xfrm>
          <a:prstGeom prst="rect">
            <a:avLst/>
          </a:prstGeom>
        </p:spPr>
      </p:pic>
      <p:pic>
        <p:nvPicPr>
          <p:cNvPr id="18" name="図 17">
            <a:extLst>
              <a:ext uri="{FF2B5EF4-FFF2-40B4-BE49-F238E27FC236}">
                <a16:creationId xmlns:a16="http://schemas.microsoft.com/office/drawing/2014/main" id="{ECAE45D6-E3A7-4F80-938B-AE8DED662E89}"/>
              </a:ext>
            </a:extLst>
          </p:cNvPr>
          <p:cNvPicPr>
            <a:picLocks noChangeAspect="1"/>
          </p:cNvPicPr>
          <p:nvPr/>
        </p:nvPicPr>
        <p:blipFill rotWithShape="1">
          <a:blip r:embed="rId10"/>
          <a:srcRect r="50776" b="8579"/>
          <a:stretch/>
        </p:blipFill>
        <p:spPr>
          <a:xfrm>
            <a:off x="2466591" y="718792"/>
            <a:ext cx="1240902" cy="377337"/>
          </a:xfrm>
          <a:prstGeom prst="rect">
            <a:avLst/>
          </a:prstGeom>
        </p:spPr>
      </p:pic>
      <p:pic>
        <p:nvPicPr>
          <p:cNvPr id="41" name="図 40" descr="ピンク が含まれている画像&#10;&#10;自動的に生成された説明">
            <a:extLst>
              <a:ext uri="{FF2B5EF4-FFF2-40B4-BE49-F238E27FC236}">
                <a16:creationId xmlns:a16="http://schemas.microsoft.com/office/drawing/2014/main" id="{64A2E52E-4ACD-467C-BB72-4C0C5CB25508}"/>
              </a:ext>
            </a:extLst>
          </p:cNvPr>
          <p:cNvPicPr>
            <a:picLocks noChangeAspect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97" b="2012"/>
          <a:stretch/>
        </p:blipFill>
        <p:spPr>
          <a:xfrm>
            <a:off x="1010855" y="4006460"/>
            <a:ext cx="8686800" cy="2549613"/>
          </a:xfrm>
          <a:prstGeom prst="rect">
            <a:avLst/>
          </a:prstGeom>
        </p:spPr>
      </p:pic>
      <p:pic>
        <p:nvPicPr>
          <p:cNvPr id="42" name="図 41" descr="グラフィカル ユーザー インターフェイス, テキスト&#10;&#10;自動的に生成された説明">
            <a:extLst>
              <a:ext uri="{FF2B5EF4-FFF2-40B4-BE49-F238E27FC236}">
                <a16:creationId xmlns:a16="http://schemas.microsoft.com/office/drawing/2014/main" id="{C54BC501-D131-46B4-B3F4-D5BCD28DB9AB}"/>
              </a:ext>
            </a:extLst>
          </p:cNvPr>
          <p:cNvPicPr>
            <a:picLocks noChangeAspect="1"/>
          </p:cNvPicPr>
          <p:nvPr/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25766" y="600654"/>
            <a:ext cx="1817676" cy="558825"/>
          </a:xfrm>
          <a:prstGeom prst="rect">
            <a:avLst/>
          </a:prstGeom>
        </p:spPr>
      </p:pic>
      <p:pic>
        <p:nvPicPr>
          <p:cNvPr id="3" name="図 2" descr="黒い背景に白い文字がある&#10;&#10;自動的に生成された説明">
            <a:extLst>
              <a:ext uri="{FF2B5EF4-FFF2-40B4-BE49-F238E27FC236}">
                <a16:creationId xmlns:a16="http://schemas.microsoft.com/office/drawing/2014/main" id="{3DF31C95-EC2F-4175-A326-4A885D4BF5C8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2759" y="1439862"/>
            <a:ext cx="9457205" cy="24578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853305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図 15" descr="テキスト が含まれている画像&#10;&#10;自動的に生成された説明">
            <a:extLst>
              <a:ext uri="{FF2B5EF4-FFF2-40B4-BE49-F238E27FC236}">
                <a16:creationId xmlns:a16="http://schemas.microsoft.com/office/drawing/2014/main" id="{5D678BEE-012E-4B4D-BD2E-AA54E65DA13D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1"/>
            <a:ext cx="5346699" cy="7559667"/>
          </a:xfrm>
          <a:prstGeom prst="rect">
            <a:avLst/>
          </a:prstGeom>
        </p:spPr>
      </p:pic>
      <p:pic>
        <p:nvPicPr>
          <p:cNvPr id="19" name="図 18" descr="文字の書かれた紙&#10;&#10;中程度の精度で自動的に生成された説明">
            <a:extLst>
              <a:ext uri="{FF2B5EF4-FFF2-40B4-BE49-F238E27FC236}">
                <a16:creationId xmlns:a16="http://schemas.microsoft.com/office/drawing/2014/main" id="{488B8937-2CBF-463C-89F8-ED9ACE10D9C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475" r="2805" b="-15767"/>
          <a:stretch/>
        </p:blipFill>
        <p:spPr>
          <a:xfrm>
            <a:off x="8056881" y="0"/>
            <a:ext cx="2634932" cy="6408738"/>
          </a:xfrm>
          <a:prstGeom prst="rect">
            <a:avLst/>
          </a:prstGeom>
        </p:spPr>
      </p:pic>
      <p:pic>
        <p:nvPicPr>
          <p:cNvPr id="21" name="図 20" descr="テキスト&#10;&#10;自動的に生成された説明">
            <a:extLst>
              <a:ext uri="{FF2B5EF4-FFF2-40B4-BE49-F238E27FC236}">
                <a16:creationId xmlns:a16="http://schemas.microsoft.com/office/drawing/2014/main" id="{E73FA3F1-99ED-4835-89CF-F1F5B984AD51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345906" y="0"/>
            <a:ext cx="2710974" cy="2879725"/>
          </a:xfrm>
          <a:prstGeom prst="rect">
            <a:avLst/>
          </a:prstGeom>
        </p:spPr>
      </p:pic>
      <p:pic>
        <p:nvPicPr>
          <p:cNvPr id="23" name="図 22" descr="文字の書かれた紙&#10;&#10;中程度の精度で自動的に生成された説明">
            <a:extLst>
              <a:ext uri="{FF2B5EF4-FFF2-40B4-BE49-F238E27FC236}">
                <a16:creationId xmlns:a16="http://schemas.microsoft.com/office/drawing/2014/main" id="{27407794-4CC3-48B9-98FF-05AC9E050BF3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027353" y="4411938"/>
            <a:ext cx="2664460" cy="3147737"/>
          </a:xfrm>
          <a:prstGeom prst="rect">
            <a:avLst/>
          </a:prstGeom>
        </p:spPr>
      </p:pic>
      <p:pic>
        <p:nvPicPr>
          <p:cNvPr id="25" name="図 24" descr="文字と絵が書かれた紙&#10;&#10;低い精度で自動的に生成された説明">
            <a:extLst>
              <a:ext uri="{FF2B5EF4-FFF2-40B4-BE49-F238E27FC236}">
                <a16:creationId xmlns:a16="http://schemas.microsoft.com/office/drawing/2014/main" id="{AFFF7CA3-FE9C-45AB-B836-504D553295B6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346700" y="5759450"/>
            <a:ext cx="2698750" cy="1800225"/>
          </a:xfrm>
          <a:prstGeom prst="rect">
            <a:avLst/>
          </a:prstGeom>
        </p:spPr>
      </p:pic>
      <p:sp>
        <p:nvSpPr>
          <p:cNvPr id="12" name="正方形/長方形 11">
            <a:extLst>
              <a:ext uri="{FF2B5EF4-FFF2-40B4-BE49-F238E27FC236}">
                <a16:creationId xmlns:a16="http://schemas.microsoft.com/office/drawing/2014/main" id="{E75019C9-56D3-4D38-BEB2-545472D7B791}"/>
              </a:ext>
            </a:extLst>
          </p:cNvPr>
          <p:cNvSpPr/>
          <p:nvPr/>
        </p:nvSpPr>
        <p:spPr>
          <a:xfrm>
            <a:off x="0" y="0"/>
            <a:ext cx="10691813" cy="7559675"/>
          </a:xfrm>
          <a:prstGeom prst="rect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13" name="四角形: 角を丸くする 12">
            <a:extLst>
              <a:ext uri="{FF2B5EF4-FFF2-40B4-BE49-F238E27FC236}">
                <a16:creationId xmlns:a16="http://schemas.microsoft.com/office/drawing/2014/main" id="{3C2E20FA-4732-4331-9997-34FFD6E3C794}"/>
              </a:ext>
            </a:extLst>
          </p:cNvPr>
          <p:cNvSpPr/>
          <p:nvPr/>
        </p:nvSpPr>
        <p:spPr>
          <a:xfrm>
            <a:off x="520700" y="540000"/>
            <a:ext cx="9650413" cy="6390073"/>
          </a:xfrm>
          <a:prstGeom prst="roundRect">
            <a:avLst>
              <a:gd name="adj" fmla="val 3218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7" name="フリーフォーム: 図形 26">
            <a:extLst>
              <a:ext uri="{FF2B5EF4-FFF2-40B4-BE49-F238E27FC236}">
                <a16:creationId xmlns:a16="http://schemas.microsoft.com/office/drawing/2014/main" id="{44939AE3-6407-485B-A659-721885508991}"/>
              </a:ext>
            </a:extLst>
          </p:cNvPr>
          <p:cNvSpPr/>
          <p:nvPr/>
        </p:nvSpPr>
        <p:spPr>
          <a:xfrm>
            <a:off x="520860" y="1192193"/>
            <a:ext cx="7200000" cy="0"/>
          </a:xfrm>
          <a:custGeom>
            <a:avLst/>
            <a:gdLst>
              <a:gd name="connsiteX0" fmla="*/ 0 w 6967959"/>
              <a:gd name="connsiteY0" fmla="*/ 0 h 0"/>
              <a:gd name="connsiteX1" fmla="*/ 6967959 w 6967959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6967959">
                <a:moveTo>
                  <a:pt x="0" y="0"/>
                </a:moveTo>
                <a:lnTo>
                  <a:pt x="6967959" y="0"/>
                </a:lnTo>
              </a:path>
            </a:pathLst>
          </a:custGeom>
          <a:noFill/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15" name="図 14">
            <a:extLst>
              <a:ext uri="{FF2B5EF4-FFF2-40B4-BE49-F238E27FC236}">
                <a16:creationId xmlns:a16="http://schemas.microsoft.com/office/drawing/2014/main" id="{905D5A52-3105-4DCC-AD93-8C37BE407370}"/>
              </a:ext>
            </a:extLst>
          </p:cNvPr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818120" y="7266881"/>
            <a:ext cx="2551024" cy="122579"/>
          </a:xfrm>
          <a:prstGeom prst="rect">
            <a:avLst/>
          </a:prstGeom>
        </p:spPr>
      </p:pic>
      <p:pic>
        <p:nvPicPr>
          <p:cNvPr id="28" name="グラフィックス 27">
            <a:extLst>
              <a:ext uri="{FF2B5EF4-FFF2-40B4-BE49-F238E27FC236}">
                <a16:creationId xmlns:a16="http://schemas.microsoft.com/office/drawing/2014/main" id="{02923FC3-E19A-40BF-98A9-0233F75942B5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8609379" y="723922"/>
            <a:ext cx="1214723" cy="387477"/>
          </a:xfrm>
          <a:prstGeom prst="rect">
            <a:avLst/>
          </a:prstGeom>
        </p:spPr>
      </p:pic>
      <p:pic>
        <p:nvPicPr>
          <p:cNvPr id="29" name="図 28">
            <a:extLst>
              <a:ext uri="{FF2B5EF4-FFF2-40B4-BE49-F238E27FC236}">
                <a16:creationId xmlns:a16="http://schemas.microsoft.com/office/drawing/2014/main" id="{C93BA2ED-101C-4887-8CC1-9A46DAF6082C}"/>
              </a:ext>
            </a:extLst>
          </p:cNvPr>
          <p:cNvPicPr>
            <a:picLocks noChangeAspect="1"/>
          </p:cNvPicPr>
          <p:nvPr/>
        </p:nvPicPr>
        <p:blipFill rotWithShape="1">
          <a:blip r:embed="rId10"/>
          <a:srcRect r="51428" b="8188"/>
          <a:stretch/>
        </p:blipFill>
        <p:spPr>
          <a:xfrm>
            <a:off x="3161071" y="707216"/>
            <a:ext cx="1224486" cy="378956"/>
          </a:xfrm>
          <a:prstGeom prst="rect">
            <a:avLst/>
          </a:prstGeom>
        </p:spPr>
      </p:pic>
      <p:grpSp>
        <p:nvGrpSpPr>
          <p:cNvPr id="42" name="グループ化 41">
            <a:extLst>
              <a:ext uri="{FF2B5EF4-FFF2-40B4-BE49-F238E27FC236}">
                <a16:creationId xmlns:a16="http://schemas.microsoft.com/office/drawing/2014/main" id="{C53543BC-B094-4E24-AF91-F74A37F2F6F8}"/>
              </a:ext>
            </a:extLst>
          </p:cNvPr>
          <p:cNvGrpSpPr/>
          <p:nvPr/>
        </p:nvGrpSpPr>
        <p:grpSpPr>
          <a:xfrm>
            <a:off x="1155637" y="2081707"/>
            <a:ext cx="3857769" cy="2142989"/>
            <a:chOff x="2844878" y="1283789"/>
            <a:chExt cx="3857769" cy="2142989"/>
          </a:xfrm>
        </p:grpSpPr>
        <p:pic>
          <p:nvPicPr>
            <p:cNvPr id="51" name="図 50" descr="文字と絵のコラージュ&#10;&#10;低い精度で自動的に生成された説明">
              <a:extLst>
                <a:ext uri="{FF2B5EF4-FFF2-40B4-BE49-F238E27FC236}">
                  <a16:creationId xmlns:a16="http://schemas.microsoft.com/office/drawing/2014/main" id="{D6652A57-6C1A-4C7F-9733-C983BD6254E0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844878" y="1354138"/>
              <a:ext cx="3840480" cy="2072640"/>
            </a:xfrm>
            <a:prstGeom prst="rect">
              <a:avLst/>
            </a:prstGeom>
          </p:spPr>
        </p:pic>
        <p:sp>
          <p:nvSpPr>
            <p:cNvPr id="52" name="正方形/長方形 51">
              <a:extLst>
                <a:ext uri="{FF2B5EF4-FFF2-40B4-BE49-F238E27FC236}">
                  <a16:creationId xmlns:a16="http://schemas.microsoft.com/office/drawing/2014/main" id="{7050A7B5-882E-447A-913C-6EF5EB6075C2}"/>
                </a:ext>
              </a:extLst>
            </p:cNvPr>
            <p:cNvSpPr/>
            <p:nvPr/>
          </p:nvSpPr>
          <p:spPr>
            <a:xfrm>
              <a:off x="6067491" y="1283789"/>
              <a:ext cx="635156" cy="23341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sp>
        <p:nvSpPr>
          <p:cNvPr id="47" name="正方形/長方形 46">
            <a:extLst>
              <a:ext uri="{FF2B5EF4-FFF2-40B4-BE49-F238E27FC236}">
                <a16:creationId xmlns:a16="http://schemas.microsoft.com/office/drawing/2014/main" id="{9726260E-31F3-48F4-81D4-E7195E473D95}"/>
              </a:ext>
            </a:extLst>
          </p:cNvPr>
          <p:cNvSpPr/>
          <p:nvPr/>
        </p:nvSpPr>
        <p:spPr>
          <a:xfrm>
            <a:off x="2725169" y="2118177"/>
            <a:ext cx="352277" cy="16986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48" name="図 47" descr="ロゴ が含まれている画像&#10;&#10;自動的に生成された説明">
            <a:extLst>
              <a:ext uri="{FF2B5EF4-FFF2-40B4-BE49-F238E27FC236}">
                <a16:creationId xmlns:a16="http://schemas.microsoft.com/office/drawing/2014/main" id="{B55F125E-3239-4638-8EC6-92535F921AA7}"/>
              </a:ext>
            </a:extLst>
          </p:cNvPr>
          <p:cNvPicPr>
            <a:picLocks noChangeAspect="1"/>
          </p:cNvPicPr>
          <p:nvPr/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1303"/>
          <a:stretch/>
        </p:blipFill>
        <p:spPr>
          <a:xfrm>
            <a:off x="2769855" y="2193995"/>
            <a:ext cx="336100" cy="284768"/>
          </a:xfrm>
          <a:prstGeom prst="rect">
            <a:avLst/>
          </a:prstGeom>
        </p:spPr>
      </p:pic>
      <p:pic>
        <p:nvPicPr>
          <p:cNvPr id="49" name="図 48" descr="ロゴ が含まれている画像&#10;&#10;自動的に生成された説明">
            <a:extLst>
              <a:ext uri="{FF2B5EF4-FFF2-40B4-BE49-F238E27FC236}">
                <a16:creationId xmlns:a16="http://schemas.microsoft.com/office/drawing/2014/main" id="{27FF216B-ABED-45DD-B246-B3621EDB7BB3}"/>
              </a:ext>
            </a:extLst>
          </p:cNvPr>
          <p:cNvPicPr>
            <a:picLocks noChangeAspect="1"/>
          </p:cNvPicPr>
          <p:nvPr/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1303"/>
          <a:stretch/>
        </p:blipFill>
        <p:spPr>
          <a:xfrm>
            <a:off x="2769855" y="2629348"/>
            <a:ext cx="336100" cy="284768"/>
          </a:xfrm>
          <a:prstGeom prst="rect">
            <a:avLst/>
          </a:prstGeom>
        </p:spPr>
      </p:pic>
      <p:pic>
        <p:nvPicPr>
          <p:cNvPr id="50" name="図 49" descr="ロゴ が含まれている画像&#10;&#10;自動的に生成された説明">
            <a:extLst>
              <a:ext uri="{FF2B5EF4-FFF2-40B4-BE49-F238E27FC236}">
                <a16:creationId xmlns:a16="http://schemas.microsoft.com/office/drawing/2014/main" id="{6BE67538-E3E1-472A-8DC0-D1B77CDF47AA}"/>
              </a:ext>
            </a:extLst>
          </p:cNvPr>
          <p:cNvPicPr>
            <a:picLocks noChangeAspect="1"/>
          </p:cNvPicPr>
          <p:nvPr/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1303"/>
          <a:stretch/>
        </p:blipFill>
        <p:spPr>
          <a:xfrm>
            <a:off x="2769855" y="3487661"/>
            <a:ext cx="336100" cy="284768"/>
          </a:xfrm>
          <a:prstGeom prst="rect">
            <a:avLst/>
          </a:prstGeom>
        </p:spPr>
      </p:pic>
      <p:pic>
        <p:nvPicPr>
          <p:cNvPr id="63" name="図 62" descr="文字と絵のコラージュ&#10;&#10;低い精度で自動的に生成された説明">
            <a:extLst>
              <a:ext uri="{FF2B5EF4-FFF2-40B4-BE49-F238E27FC236}">
                <a16:creationId xmlns:a16="http://schemas.microsoft.com/office/drawing/2014/main" id="{579A4837-21EE-49AA-9646-3FB958E371D1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49388" y="2154072"/>
            <a:ext cx="3840480" cy="2072640"/>
          </a:xfrm>
          <a:prstGeom prst="rect">
            <a:avLst/>
          </a:prstGeom>
        </p:spPr>
      </p:pic>
      <p:sp>
        <p:nvSpPr>
          <p:cNvPr id="64" name="正方形/長方形 63">
            <a:extLst>
              <a:ext uri="{FF2B5EF4-FFF2-40B4-BE49-F238E27FC236}">
                <a16:creationId xmlns:a16="http://schemas.microsoft.com/office/drawing/2014/main" id="{190A88B9-C3D0-486E-9EA1-193D92C635FA}"/>
              </a:ext>
            </a:extLst>
          </p:cNvPr>
          <p:cNvSpPr/>
          <p:nvPr/>
        </p:nvSpPr>
        <p:spPr>
          <a:xfrm>
            <a:off x="8609353" y="2145053"/>
            <a:ext cx="987829" cy="1460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8" name="正方形/長方形 57">
            <a:extLst>
              <a:ext uri="{FF2B5EF4-FFF2-40B4-BE49-F238E27FC236}">
                <a16:creationId xmlns:a16="http://schemas.microsoft.com/office/drawing/2014/main" id="{EAB9B899-3F74-40BB-9D50-E99FE4C8608C}"/>
              </a:ext>
            </a:extLst>
          </p:cNvPr>
          <p:cNvSpPr/>
          <p:nvPr/>
        </p:nvSpPr>
        <p:spPr>
          <a:xfrm>
            <a:off x="7223715" y="2516820"/>
            <a:ext cx="352277" cy="16986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60" name="図 59" descr="ロゴ が含まれている画像&#10;&#10;自動的に生成された説明">
            <a:extLst>
              <a:ext uri="{FF2B5EF4-FFF2-40B4-BE49-F238E27FC236}">
                <a16:creationId xmlns:a16="http://schemas.microsoft.com/office/drawing/2014/main" id="{9BC650B7-D40C-4CD9-B86D-A41FA7468EF5}"/>
              </a:ext>
            </a:extLst>
          </p:cNvPr>
          <p:cNvPicPr>
            <a:picLocks noChangeAspect="1"/>
          </p:cNvPicPr>
          <p:nvPr/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1303"/>
          <a:stretch/>
        </p:blipFill>
        <p:spPr>
          <a:xfrm>
            <a:off x="7255080" y="2650522"/>
            <a:ext cx="336100" cy="284768"/>
          </a:xfrm>
          <a:prstGeom prst="rect">
            <a:avLst/>
          </a:prstGeom>
        </p:spPr>
      </p:pic>
      <p:pic>
        <p:nvPicPr>
          <p:cNvPr id="61" name="図 60" descr="ロゴ が含まれている画像&#10;&#10;自動的に生成された説明">
            <a:extLst>
              <a:ext uri="{FF2B5EF4-FFF2-40B4-BE49-F238E27FC236}">
                <a16:creationId xmlns:a16="http://schemas.microsoft.com/office/drawing/2014/main" id="{F8AEE8F9-D482-4AE3-8A6A-40FD674F81B9}"/>
              </a:ext>
            </a:extLst>
          </p:cNvPr>
          <p:cNvPicPr>
            <a:picLocks noChangeAspect="1"/>
          </p:cNvPicPr>
          <p:nvPr/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1303"/>
          <a:stretch/>
        </p:blipFill>
        <p:spPr>
          <a:xfrm>
            <a:off x="7255080" y="3085875"/>
            <a:ext cx="336100" cy="284768"/>
          </a:xfrm>
          <a:prstGeom prst="rect">
            <a:avLst/>
          </a:prstGeom>
        </p:spPr>
      </p:pic>
      <p:pic>
        <p:nvPicPr>
          <p:cNvPr id="62" name="図 61" descr="ロゴ が含まれている画像&#10;&#10;自動的に生成された説明">
            <a:extLst>
              <a:ext uri="{FF2B5EF4-FFF2-40B4-BE49-F238E27FC236}">
                <a16:creationId xmlns:a16="http://schemas.microsoft.com/office/drawing/2014/main" id="{44294C10-B026-4182-9E33-B587EA12B06A}"/>
              </a:ext>
            </a:extLst>
          </p:cNvPr>
          <p:cNvPicPr>
            <a:picLocks noChangeAspect="1"/>
          </p:cNvPicPr>
          <p:nvPr/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1303"/>
          <a:stretch/>
        </p:blipFill>
        <p:spPr>
          <a:xfrm>
            <a:off x="7255080" y="3944188"/>
            <a:ext cx="336100" cy="284768"/>
          </a:xfrm>
          <a:prstGeom prst="rect">
            <a:avLst/>
          </a:prstGeom>
        </p:spPr>
      </p:pic>
      <p:pic>
        <p:nvPicPr>
          <p:cNvPr id="40" name="図 39" descr="図形&#10;&#10;中程度の精度で自動的に生成された説明">
            <a:extLst>
              <a:ext uri="{FF2B5EF4-FFF2-40B4-BE49-F238E27FC236}">
                <a16:creationId xmlns:a16="http://schemas.microsoft.com/office/drawing/2014/main" id="{F0218AD9-42E1-4A54-B6E7-C54978735DAE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211" y="586258"/>
            <a:ext cx="2563116" cy="750924"/>
          </a:xfrm>
          <a:prstGeom prst="rect">
            <a:avLst/>
          </a:prstGeom>
        </p:spPr>
      </p:pic>
      <p:pic>
        <p:nvPicPr>
          <p:cNvPr id="5" name="図 4" descr="グラフィカル ユーザー インターフェイス&#10;&#10;中程度の精度で自動的に生成された説明">
            <a:extLst>
              <a:ext uri="{FF2B5EF4-FFF2-40B4-BE49-F238E27FC236}">
                <a16:creationId xmlns:a16="http://schemas.microsoft.com/office/drawing/2014/main" id="{32D73A29-CD65-4BD2-993E-012D5691CD85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2965" y="4444654"/>
            <a:ext cx="8988916" cy="14353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773178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" name="図 73" descr="文字と絵が書かれた紙&#10;&#10;低い精度で自動的に生成された説明">
            <a:extLst>
              <a:ext uri="{FF2B5EF4-FFF2-40B4-BE49-F238E27FC236}">
                <a16:creationId xmlns:a16="http://schemas.microsoft.com/office/drawing/2014/main" id="{798E43BD-B612-4437-A615-A0DA6A9DDEF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346700" y="5759450"/>
            <a:ext cx="2698750" cy="1800225"/>
          </a:xfrm>
          <a:prstGeom prst="rect">
            <a:avLst/>
          </a:prstGeom>
        </p:spPr>
      </p:pic>
      <p:pic>
        <p:nvPicPr>
          <p:cNvPr id="16" name="図 15" descr="テキスト が含まれている画像&#10;&#10;自動的に生成された説明">
            <a:extLst>
              <a:ext uri="{FF2B5EF4-FFF2-40B4-BE49-F238E27FC236}">
                <a16:creationId xmlns:a16="http://schemas.microsoft.com/office/drawing/2014/main" id="{5D678BEE-012E-4B4D-BD2E-AA54E65DA13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1"/>
            <a:ext cx="5346699" cy="7559667"/>
          </a:xfrm>
          <a:prstGeom prst="rect">
            <a:avLst/>
          </a:prstGeom>
        </p:spPr>
      </p:pic>
      <p:pic>
        <p:nvPicPr>
          <p:cNvPr id="19" name="図 18" descr="文字の書かれた紙&#10;&#10;中程度の精度で自動的に生成された説明">
            <a:extLst>
              <a:ext uri="{FF2B5EF4-FFF2-40B4-BE49-F238E27FC236}">
                <a16:creationId xmlns:a16="http://schemas.microsoft.com/office/drawing/2014/main" id="{488B8937-2CBF-463C-89F8-ED9ACE10D9C9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475" r="2805" b="-15767"/>
          <a:stretch/>
        </p:blipFill>
        <p:spPr>
          <a:xfrm>
            <a:off x="8056881" y="0"/>
            <a:ext cx="2634932" cy="6408738"/>
          </a:xfrm>
          <a:prstGeom prst="rect">
            <a:avLst/>
          </a:prstGeom>
        </p:spPr>
      </p:pic>
      <p:pic>
        <p:nvPicPr>
          <p:cNvPr id="21" name="図 20" descr="テキスト&#10;&#10;自動的に生成された説明">
            <a:extLst>
              <a:ext uri="{FF2B5EF4-FFF2-40B4-BE49-F238E27FC236}">
                <a16:creationId xmlns:a16="http://schemas.microsoft.com/office/drawing/2014/main" id="{E73FA3F1-99ED-4835-89CF-F1F5B984AD51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345906" y="0"/>
            <a:ext cx="2710974" cy="2879725"/>
          </a:xfrm>
          <a:prstGeom prst="rect">
            <a:avLst/>
          </a:prstGeom>
        </p:spPr>
      </p:pic>
      <p:pic>
        <p:nvPicPr>
          <p:cNvPr id="23" name="図 22" descr="文字の書かれた紙&#10;&#10;中程度の精度で自動的に生成された説明">
            <a:extLst>
              <a:ext uri="{FF2B5EF4-FFF2-40B4-BE49-F238E27FC236}">
                <a16:creationId xmlns:a16="http://schemas.microsoft.com/office/drawing/2014/main" id="{27407794-4CC3-48B9-98FF-05AC9E050BF3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027353" y="4411938"/>
            <a:ext cx="2664460" cy="3147737"/>
          </a:xfrm>
          <a:prstGeom prst="rect">
            <a:avLst/>
          </a:prstGeom>
        </p:spPr>
      </p:pic>
      <p:pic>
        <p:nvPicPr>
          <p:cNvPr id="25" name="図 24" descr="文字と絵が書かれた紙&#10;&#10;低い精度で自動的に生成された説明">
            <a:extLst>
              <a:ext uri="{FF2B5EF4-FFF2-40B4-BE49-F238E27FC236}">
                <a16:creationId xmlns:a16="http://schemas.microsoft.com/office/drawing/2014/main" id="{AFFF7CA3-FE9C-45AB-B836-504D553295B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946908" y="3559993"/>
            <a:ext cx="2698750" cy="1800225"/>
          </a:xfrm>
          <a:prstGeom prst="rect">
            <a:avLst/>
          </a:prstGeom>
        </p:spPr>
      </p:pic>
      <p:sp>
        <p:nvSpPr>
          <p:cNvPr id="12" name="正方形/長方形 11">
            <a:extLst>
              <a:ext uri="{FF2B5EF4-FFF2-40B4-BE49-F238E27FC236}">
                <a16:creationId xmlns:a16="http://schemas.microsoft.com/office/drawing/2014/main" id="{E75019C9-56D3-4D38-BEB2-545472D7B791}"/>
              </a:ext>
            </a:extLst>
          </p:cNvPr>
          <p:cNvSpPr/>
          <p:nvPr/>
        </p:nvSpPr>
        <p:spPr>
          <a:xfrm>
            <a:off x="0" y="0"/>
            <a:ext cx="10691813" cy="7559675"/>
          </a:xfrm>
          <a:prstGeom prst="rect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13" name="四角形: 角を丸くする 12">
            <a:extLst>
              <a:ext uri="{FF2B5EF4-FFF2-40B4-BE49-F238E27FC236}">
                <a16:creationId xmlns:a16="http://schemas.microsoft.com/office/drawing/2014/main" id="{3C2E20FA-4732-4331-9997-34FFD6E3C794}"/>
              </a:ext>
            </a:extLst>
          </p:cNvPr>
          <p:cNvSpPr/>
          <p:nvPr/>
        </p:nvSpPr>
        <p:spPr>
          <a:xfrm>
            <a:off x="520700" y="540000"/>
            <a:ext cx="9650413" cy="6390073"/>
          </a:xfrm>
          <a:prstGeom prst="roundRect">
            <a:avLst>
              <a:gd name="adj" fmla="val 3218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7" name="フリーフォーム: 図形 26">
            <a:extLst>
              <a:ext uri="{FF2B5EF4-FFF2-40B4-BE49-F238E27FC236}">
                <a16:creationId xmlns:a16="http://schemas.microsoft.com/office/drawing/2014/main" id="{44939AE3-6407-485B-A659-721885508991}"/>
              </a:ext>
            </a:extLst>
          </p:cNvPr>
          <p:cNvSpPr/>
          <p:nvPr/>
        </p:nvSpPr>
        <p:spPr>
          <a:xfrm>
            <a:off x="520860" y="1192193"/>
            <a:ext cx="7200000" cy="0"/>
          </a:xfrm>
          <a:custGeom>
            <a:avLst/>
            <a:gdLst>
              <a:gd name="connsiteX0" fmla="*/ 0 w 6967959"/>
              <a:gd name="connsiteY0" fmla="*/ 0 h 0"/>
              <a:gd name="connsiteX1" fmla="*/ 6967959 w 6967959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6967959">
                <a:moveTo>
                  <a:pt x="0" y="0"/>
                </a:moveTo>
                <a:lnTo>
                  <a:pt x="6967959" y="0"/>
                </a:lnTo>
              </a:path>
            </a:pathLst>
          </a:custGeom>
          <a:noFill/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15" name="図 14">
            <a:extLst>
              <a:ext uri="{FF2B5EF4-FFF2-40B4-BE49-F238E27FC236}">
                <a16:creationId xmlns:a16="http://schemas.microsoft.com/office/drawing/2014/main" id="{905D5A52-3105-4DCC-AD93-8C37BE407370}"/>
              </a:ext>
            </a:extLst>
          </p:cNvPr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818120" y="7266881"/>
            <a:ext cx="2551024" cy="122579"/>
          </a:xfrm>
          <a:prstGeom prst="rect">
            <a:avLst/>
          </a:prstGeom>
        </p:spPr>
      </p:pic>
      <p:pic>
        <p:nvPicPr>
          <p:cNvPr id="28" name="グラフィックス 27">
            <a:extLst>
              <a:ext uri="{FF2B5EF4-FFF2-40B4-BE49-F238E27FC236}">
                <a16:creationId xmlns:a16="http://schemas.microsoft.com/office/drawing/2014/main" id="{02923FC3-E19A-40BF-98A9-0233F75942B5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8609379" y="723922"/>
            <a:ext cx="1214723" cy="387477"/>
          </a:xfrm>
          <a:prstGeom prst="rect">
            <a:avLst/>
          </a:prstGeom>
        </p:spPr>
      </p:pic>
      <p:pic>
        <p:nvPicPr>
          <p:cNvPr id="29" name="図 28">
            <a:extLst>
              <a:ext uri="{FF2B5EF4-FFF2-40B4-BE49-F238E27FC236}">
                <a16:creationId xmlns:a16="http://schemas.microsoft.com/office/drawing/2014/main" id="{C93BA2ED-101C-4887-8CC1-9A46DAF6082C}"/>
              </a:ext>
            </a:extLst>
          </p:cNvPr>
          <p:cNvPicPr>
            <a:picLocks noChangeAspect="1"/>
          </p:cNvPicPr>
          <p:nvPr/>
        </p:nvPicPr>
        <p:blipFill rotWithShape="1">
          <a:blip r:embed="rId10"/>
          <a:srcRect r="51428" b="8188"/>
          <a:stretch/>
        </p:blipFill>
        <p:spPr>
          <a:xfrm>
            <a:off x="3161071" y="707216"/>
            <a:ext cx="1224486" cy="378956"/>
          </a:xfrm>
          <a:prstGeom prst="rect">
            <a:avLst/>
          </a:prstGeom>
        </p:spPr>
      </p:pic>
      <p:grpSp>
        <p:nvGrpSpPr>
          <p:cNvPr id="39" name="グループ化 38">
            <a:extLst>
              <a:ext uri="{FF2B5EF4-FFF2-40B4-BE49-F238E27FC236}">
                <a16:creationId xmlns:a16="http://schemas.microsoft.com/office/drawing/2014/main" id="{D982C1C9-8F6E-4ADE-B382-C3E104C84EAA}"/>
              </a:ext>
            </a:extLst>
          </p:cNvPr>
          <p:cNvGrpSpPr/>
          <p:nvPr/>
        </p:nvGrpSpPr>
        <p:grpSpPr>
          <a:xfrm>
            <a:off x="1154336" y="2148992"/>
            <a:ext cx="3990657" cy="2072640"/>
            <a:chOff x="6956108" y="3810954"/>
            <a:chExt cx="3990657" cy="2072640"/>
          </a:xfrm>
        </p:grpSpPr>
        <p:pic>
          <p:nvPicPr>
            <p:cNvPr id="40" name="図 39" descr="ゲーム画面のスクリーンショット&#10;&#10;中程度の精度で自動的に生成された説明">
              <a:extLst>
                <a:ext uri="{FF2B5EF4-FFF2-40B4-BE49-F238E27FC236}">
                  <a16:creationId xmlns:a16="http://schemas.microsoft.com/office/drawing/2014/main" id="{1008DF5A-8EA6-4C54-A6C4-0E4398AAC8B1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956108" y="3810954"/>
              <a:ext cx="3840480" cy="2072640"/>
            </a:xfrm>
            <a:prstGeom prst="rect">
              <a:avLst/>
            </a:prstGeom>
          </p:spPr>
        </p:pic>
        <p:sp>
          <p:nvSpPr>
            <p:cNvPr id="41" name="正方形/長方形 40">
              <a:extLst>
                <a:ext uri="{FF2B5EF4-FFF2-40B4-BE49-F238E27FC236}">
                  <a16:creationId xmlns:a16="http://schemas.microsoft.com/office/drawing/2014/main" id="{5C343D7E-CE7C-4921-8F38-17BD28575C99}"/>
                </a:ext>
              </a:extLst>
            </p:cNvPr>
            <p:cNvSpPr/>
            <p:nvPr/>
          </p:nvSpPr>
          <p:spPr>
            <a:xfrm>
              <a:off x="9958936" y="3822735"/>
              <a:ext cx="987829" cy="14601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sp>
        <p:nvSpPr>
          <p:cNvPr id="43" name="正方形/長方形 42">
            <a:extLst>
              <a:ext uri="{FF2B5EF4-FFF2-40B4-BE49-F238E27FC236}">
                <a16:creationId xmlns:a16="http://schemas.microsoft.com/office/drawing/2014/main" id="{041537D6-3FEF-4123-B286-8EAFC89C732B}"/>
              </a:ext>
            </a:extLst>
          </p:cNvPr>
          <p:cNvSpPr/>
          <p:nvPr/>
        </p:nvSpPr>
        <p:spPr>
          <a:xfrm>
            <a:off x="2727907" y="2374984"/>
            <a:ext cx="352277" cy="16986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pSp>
        <p:nvGrpSpPr>
          <p:cNvPr id="53" name="グループ化 52">
            <a:extLst>
              <a:ext uri="{FF2B5EF4-FFF2-40B4-BE49-F238E27FC236}">
                <a16:creationId xmlns:a16="http://schemas.microsoft.com/office/drawing/2014/main" id="{CA712CF9-680E-4205-A88B-014F168A7B85}"/>
              </a:ext>
            </a:extLst>
          </p:cNvPr>
          <p:cNvGrpSpPr/>
          <p:nvPr/>
        </p:nvGrpSpPr>
        <p:grpSpPr>
          <a:xfrm>
            <a:off x="2777917" y="2640061"/>
            <a:ext cx="336100" cy="1143081"/>
            <a:chOff x="715964" y="3485983"/>
            <a:chExt cx="336100" cy="1143081"/>
          </a:xfrm>
        </p:grpSpPr>
        <p:pic>
          <p:nvPicPr>
            <p:cNvPr id="54" name="図 53" descr="ロゴ が含まれている画像&#10;&#10;自動的に生成された説明">
              <a:extLst>
                <a:ext uri="{FF2B5EF4-FFF2-40B4-BE49-F238E27FC236}">
                  <a16:creationId xmlns:a16="http://schemas.microsoft.com/office/drawing/2014/main" id="{94C1898C-DEBE-4CEA-A19C-B82F11E9199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51303"/>
            <a:stretch/>
          </p:blipFill>
          <p:spPr>
            <a:xfrm>
              <a:off x="715964" y="3485983"/>
              <a:ext cx="336100" cy="284768"/>
            </a:xfrm>
            <a:prstGeom prst="rect">
              <a:avLst/>
            </a:prstGeom>
          </p:spPr>
        </p:pic>
        <p:pic>
          <p:nvPicPr>
            <p:cNvPr id="59" name="図 58" descr="ロゴ が含まれている画像&#10;&#10;自動的に生成された説明">
              <a:extLst>
                <a:ext uri="{FF2B5EF4-FFF2-40B4-BE49-F238E27FC236}">
                  <a16:creationId xmlns:a16="http://schemas.microsoft.com/office/drawing/2014/main" id="{33E03C70-6ED5-4592-8E37-6928657A310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51303"/>
            <a:stretch/>
          </p:blipFill>
          <p:spPr>
            <a:xfrm>
              <a:off x="715964" y="4344296"/>
              <a:ext cx="336100" cy="284768"/>
            </a:xfrm>
            <a:prstGeom prst="rect">
              <a:avLst/>
            </a:prstGeom>
          </p:spPr>
        </p:pic>
      </p:grpSp>
      <p:pic>
        <p:nvPicPr>
          <p:cNvPr id="66" name="図 65" descr="ゲーム画面のスクリーンショット&#10;&#10;中程度の精度で自動的に生成された説明">
            <a:extLst>
              <a:ext uri="{FF2B5EF4-FFF2-40B4-BE49-F238E27FC236}">
                <a16:creationId xmlns:a16="http://schemas.microsoft.com/office/drawing/2014/main" id="{B7C860B9-E846-4F3D-A513-8677ACEEF7A2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65213" y="2144425"/>
            <a:ext cx="3840480" cy="2072640"/>
          </a:xfrm>
          <a:prstGeom prst="rect">
            <a:avLst/>
          </a:prstGeom>
        </p:spPr>
      </p:pic>
      <p:sp>
        <p:nvSpPr>
          <p:cNvPr id="67" name="正方形/長方形 66">
            <a:extLst>
              <a:ext uri="{FF2B5EF4-FFF2-40B4-BE49-F238E27FC236}">
                <a16:creationId xmlns:a16="http://schemas.microsoft.com/office/drawing/2014/main" id="{8B48DC64-1900-4ECE-9259-800D133C2C5C}"/>
              </a:ext>
            </a:extLst>
          </p:cNvPr>
          <p:cNvSpPr/>
          <p:nvPr/>
        </p:nvSpPr>
        <p:spPr>
          <a:xfrm>
            <a:off x="8628587" y="2154810"/>
            <a:ext cx="987829" cy="1460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8" name="正方形/長方形 67">
            <a:extLst>
              <a:ext uri="{FF2B5EF4-FFF2-40B4-BE49-F238E27FC236}">
                <a16:creationId xmlns:a16="http://schemas.microsoft.com/office/drawing/2014/main" id="{A48A41CE-7BD4-45FA-9E20-B4FA8EAC3CE4}"/>
              </a:ext>
            </a:extLst>
          </p:cNvPr>
          <p:cNvSpPr/>
          <p:nvPr/>
        </p:nvSpPr>
        <p:spPr>
          <a:xfrm>
            <a:off x="7242949" y="2526577"/>
            <a:ext cx="352277" cy="16986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pSp>
        <p:nvGrpSpPr>
          <p:cNvPr id="69" name="グループ化 68">
            <a:extLst>
              <a:ext uri="{FF2B5EF4-FFF2-40B4-BE49-F238E27FC236}">
                <a16:creationId xmlns:a16="http://schemas.microsoft.com/office/drawing/2014/main" id="{D83E61D5-2856-4226-A44D-146623CACC36}"/>
              </a:ext>
            </a:extLst>
          </p:cNvPr>
          <p:cNvGrpSpPr/>
          <p:nvPr/>
        </p:nvGrpSpPr>
        <p:grpSpPr>
          <a:xfrm>
            <a:off x="7274314" y="2637129"/>
            <a:ext cx="336100" cy="1578434"/>
            <a:chOff x="715964" y="3050630"/>
            <a:chExt cx="336100" cy="1578434"/>
          </a:xfrm>
        </p:grpSpPr>
        <p:pic>
          <p:nvPicPr>
            <p:cNvPr id="70" name="図 69" descr="ロゴ が含まれている画像&#10;&#10;自動的に生成された説明">
              <a:extLst>
                <a:ext uri="{FF2B5EF4-FFF2-40B4-BE49-F238E27FC236}">
                  <a16:creationId xmlns:a16="http://schemas.microsoft.com/office/drawing/2014/main" id="{4D98EAE1-12DF-46C8-9CE7-0BC17394452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51303"/>
            <a:stretch/>
          </p:blipFill>
          <p:spPr>
            <a:xfrm>
              <a:off x="715964" y="3050630"/>
              <a:ext cx="336100" cy="284768"/>
            </a:xfrm>
            <a:prstGeom prst="rect">
              <a:avLst/>
            </a:prstGeom>
          </p:spPr>
        </p:pic>
        <p:pic>
          <p:nvPicPr>
            <p:cNvPr id="71" name="図 70" descr="ロゴ が含まれている画像&#10;&#10;自動的に生成された説明">
              <a:extLst>
                <a:ext uri="{FF2B5EF4-FFF2-40B4-BE49-F238E27FC236}">
                  <a16:creationId xmlns:a16="http://schemas.microsoft.com/office/drawing/2014/main" id="{7639DC10-85C4-46B5-BA89-A5ECD65C9A9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51303"/>
            <a:stretch/>
          </p:blipFill>
          <p:spPr>
            <a:xfrm>
              <a:off x="715964" y="4344296"/>
              <a:ext cx="336100" cy="284768"/>
            </a:xfrm>
            <a:prstGeom prst="rect">
              <a:avLst/>
            </a:prstGeom>
          </p:spPr>
        </p:pic>
      </p:grpSp>
      <p:pic>
        <p:nvPicPr>
          <p:cNvPr id="75" name="図 74" descr="図形&#10;&#10;中程度の精度で自動的に生成された説明">
            <a:extLst>
              <a:ext uri="{FF2B5EF4-FFF2-40B4-BE49-F238E27FC236}">
                <a16:creationId xmlns:a16="http://schemas.microsoft.com/office/drawing/2014/main" id="{DEAE0838-48C2-4288-A242-5768A206F830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211" y="586258"/>
            <a:ext cx="2563116" cy="750924"/>
          </a:xfrm>
          <a:prstGeom prst="rect">
            <a:avLst/>
          </a:prstGeom>
        </p:spPr>
      </p:pic>
      <p:pic>
        <p:nvPicPr>
          <p:cNvPr id="4" name="図 3" descr="グラフィカル ユーザー インターフェイス, アプリケーション&#10;&#10;自動的に生成された説明">
            <a:extLst>
              <a:ext uri="{FF2B5EF4-FFF2-40B4-BE49-F238E27FC236}">
                <a16:creationId xmlns:a16="http://schemas.microsoft.com/office/drawing/2014/main" id="{2B120681-2911-4D45-8477-348C200F43C8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3578" y="4454349"/>
            <a:ext cx="8980604" cy="14159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917465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ドキュメント" ma:contentTypeID="0x010100A36434516074FD40AF662BB5E0A24242" ma:contentTypeVersion="7" ma:contentTypeDescription="新しいドキュメントを作成します。" ma:contentTypeScope="" ma:versionID="9f8bc784cb43dfec6607758791bf8e66">
  <xsd:schema xmlns:xsd="http://www.w3.org/2001/XMLSchema" xmlns:xs="http://www.w3.org/2001/XMLSchema" xmlns:p="http://schemas.microsoft.com/office/2006/metadata/properties" xmlns:ns2="b4bc421a-a600-462a-8fbe-c506b8e2fb8a" targetNamespace="http://schemas.microsoft.com/office/2006/metadata/properties" ma:root="true" ma:fieldsID="6dd27667a6e43e6dbb0f4b42727c0f3c" ns2:_="">
    <xsd:import namespace="b4bc421a-a600-462a-8fbe-c506b8e2fb8a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4bc421a-a600-462a-8fbe-c506b8e2fb8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コンテンツ タイプ"/>
        <xsd:element ref="dc:title" minOccurs="0" maxOccurs="1" ma:index="4" ma:displayName="タイトル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978D8F6D-CB7E-4D80-A737-37999E96B9D6}"/>
</file>

<file path=customXml/itemProps2.xml><?xml version="1.0" encoding="utf-8"?>
<ds:datastoreItem xmlns:ds="http://schemas.openxmlformats.org/officeDocument/2006/customXml" ds:itemID="{14D598E0-C61A-4611-891E-BEF6AA1DCB71}"/>
</file>

<file path=customXml/itemProps3.xml><?xml version="1.0" encoding="utf-8"?>
<ds:datastoreItem xmlns:ds="http://schemas.openxmlformats.org/officeDocument/2006/customXml" ds:itemID="{93F36337-EA80-4FDA-8F26-2FA8E5DDC1DA}"/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432</TotalTime>
  <Words>4</Words>
  <Application>Microsoft Office PowerPoint</Application>
  <PresentationFormat>ユーザー設定</PresentationFormat>
  <Paragraphs>2</Paragraphs>
  <Slides>11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5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11</vt:i4>
      </vt:variant>
    </vt:vector>
  </HeadingPairs>
  <TitlesOfParts>
    <vt:vector size="17" baseType="lpstr">
      <vt:lpstr>A-OTF UD新ゴ Pro DB</vt:lpstr>
      <vt:lpstr>游ゴシック Medium</vt:lpstr>
      <vt:lpstr>Arial</vt:lpstr>
      <vt:lpstr>Calibri</vt:lpstr>
      <vt:lpstr>Calibri Light</vt:lpstr>
      <vt:lpstr>Office テーマ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Ebata Takashi（江畑 高志）</dc:creator>
  <cp:lastModifiedBy>Ebata Takashi（江畑 高志）</cp:lastModifiedBy>
  <cp:revision>12</cp:revision>
  <dcterms:created xsi:type="dcterms:W3CDTF">2021-08-15T19:14:31Z</dcterms:created>
  <dcterms:modified xsi:type="dcterms:W3CDTF">2021-09-01T07:55:02Z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0x010100A36434516074FD40AF662BB5E0A24242</vt:lpwstr>
  </property>
</Properties>
</file>