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79" r:id="rId2"/>
    <p:sldId id="280" r:id="rId3"/>
    <p:sldId id="283" r:id="rId4"/>
    <p:sldId id="281" r:id="rId5"/>
    <p:sldId id="284" r:id="rId6"/>
    <p:sldId id="286" r:id="rId7"/>
    <p:sldId id="288" r:id="rId8"/>
    <p:sldId id="290" r:id="rId9"/>
    <p:sldId id="291" r:id="rId10"/>
    <p:sldId id="285" r:id="rId11"/>
    <p:sldId id="287" r:id="rId1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543" userDrawn="1">
          <p15:clr>
            <a:srgbClr val="A4A3A4"/>
          </p15:clr>
        </p15:guide>
        <p15:guide id="2" pos="6902" userDrawn="1">
          <p15:clr>
            <a:srgbClr val="A4A3A4"/>
          </p15:clr>
        </p15:guide>
        <p15:guide id="3" orient="horz" pos="4201" userDrawn="1">
          <p15:clr>
            <a:srgbClr val="A4A3A4"/>
          </p15:clr>
        </p15:guide>
        <p15:guide id="4" pos="211" userDrawn="1">
          <p15:clr>
            <a:srgbClr val="A4A3A4"/>
          </p15:clr>
        </p15:guide>
        <p15:guide id="5" pos="7446" userDrawn="1">
          <p15:clr>
            <a:srgbClr val="A4A3A4"/>
          </p15:clr>
        </p15:guide>
        <p15:guide id="6" orient="horz" pos="3816" userDrawn="1">
          <p15:clr>
            <a:srgbClr val="A4A3A4"/>
          </p15:clr>
        </p15:guide>
        <p15:guide id="7" orient="horz" pos="278" userDrawn="1">
          <p15:clr>
            <a:srgbClr val="A4A3A4"/>
          </p15:clr>
        </p15:guide>
        <p15:guide id="9" pos="438" userDrawn="1">
          <p15:clr>
            <a:srgbClr val="A4A3A4"/>
          </p15:clr>
        </p15:guide>
        <p15:guide id="10" pos="7242" userDrawn="1">
          <p15:clr>
            <a:srgbClr val="A4A3A4"/>
          </p15:clr>
        </p15:guide>
        <p15:guide id="11" orient="horz" pos="686" userDrawn="1">
          <p15:clr>
            <a:srgbClr val="A4A3A4"/>
          </p15:clr>
        </p15:guide>
        <p15:guide id="12" pos="665" userDrawn="1">
          <p15:clr>
            <a:srgbClr val="A4A3A4"/>
          </p15:clr>
        </p15:guide>
        <p15:guide id="13" pos="778" userDrawn="1">
          <p15:clr>
            <a:srgbClr val="A4A3A4"/>
          </p15:clr>
        </p15:guide>
        <p15:guide id="15" pos="7015" userDrawn="1">
          <p15:clr>
            <a:srgbClr val="A4A3A4"/>
          </p15:clr>
        </p15:guide>
        <p15:guide id="16" pos="7129" userDrawn="1">
          <p15:clr>
            <a:srgbClr val="A4A3A4"/>
          </p15:clr>
        </p15:guide>
        <p15:guide id="17" orient="horz" pos="391" userDrawn="1">
          <p15:clr>
            <a:srgbClr val="A4A3A4"/>
          </p15:clr>
        </p15:guide>
        <p15:guide id="18" orient="horz" pos="1026" userDrawn="1">
          <p15:clr>
            <a:srgbClr val="A4A3A4"/>
          </p15:clr>
        </p15:guide>
        <p15:guide id="19" orient="horz" pos="2160" userDrawn="1">
          <p15:clr>
            <a:srgbClr val="A4A3A4"/>
          </p15:clr>
        </p15:guide>
        <p15:guide id="21" pos="6562" userDrawn="1">
          <p15:clr>
            <a:srgbClr val="A4A3A4"/>
          </p15:clr>
        </p15:guide>
        <p15:guide id="22" pos="1345" userDrawn="1">
          <p15:clr>
            <a:srgbClr val="A4A3A4"/>
          </p15:clr>
        </p15:guide>
        <p15:guide id="23" pos="5428" userDrawn="1">
          <p15:clr>
            <a:srgbClr val="A4A3A4"/>
          </p15:clr>
        </p15:guide>
        <p15:guide id="24" pos="3613" userDrawn="1">
          <p15:clr>
            <a:srgbClr val="A4A3A4"/>
          </p15:clr>
        </p15:guide>
        <p15:guide id="25" pos="4067" userDrawn="1">
          <p15:clr>
            <a:srgbClr val="A4A3A4"/>
          </p15:clr>
        </p15:guide>
        <p15:guide id="26" pos="5042" userDrawn="1">
          <p15:clr>
            <a:srgbClr val="A4A3A4"/>
          </p15:clr>
        </p15:guide>
        <p15:guide id="27" pos="3840" userDrawn="1">
          <p15:clr>
            <a:srgbClr val="A4A3A4"/>
          </p15:clr>
        </p15:guide>
        <p15:guide id="30" orient="horz" pos="1548" userDrawn="1">
          <p15:clr>
            <a:srgbClr val="A4A3A4"/>
          </p15:clr>
        </p15:guide>
        <p15:guide id="31" orient="horz" pos="3203" userDrawn="1">
          <p15:clr>
            <a:srgbClr val="A4A3A4"/>
          </p15:clr>
        </p15:guide>
        <p15:guide id="32" pos="2706" userDrawn="1">
          <p15:clr>
            <a:srgbClr val="A4A3A4"/>
          </p15:clr>
        </p15:guide>
        <p15:guide id="34" pos="1118" userDrawn="1">
          <p15:clr>
            <a:srgbClr val="A4A3A4"/>
          </p15:clr>
        </p15:guide>
        <p15:guide id="35" orient="horz" pos="2886" userDrawn="1">
          <p15:clr>
            <a:srgbClr val="A4A3A4"/>
          </p15:clr>
        </p15:guide>
        <p15:guide id="36" pos="4679" userDrawn="1">
          <p15:clr>
            <a:srgbClr val="A4A3A4"/>
          </p15:clr>
        </p15:guide>
        <p15:guide id="37" orient="horz" pos="2523" userDrawn="1">
          <p15:clr>
            <a:srgbClr val="A4A3A4"/>
          </p15:clr>
        </p15:guide>
        <p15:guide id="38" pos="4407" userDrawn="1">
          <p15:clr>
            <a:srgbClr val="A4A3A4"/>
          </p15:clr>
        </p15:guide>
        <p15:guide id="39" pos="3273" userDrawn="1">
          <p15:clr>
            <a:srgbClr val="A4A3A4"/>
          </p15:clr>
        </p15:guide>
        <p15:guide id="40" pos="892" userDrawn="1">
          <p15:clr>
            <a:srgbClr val="A4A3A4"/>
          </p15:clr>
        </p15:guide>
        <p15:guide id="41" pos="6788" userDrawn="1">
          <p15:clr>
            <a:srgbClr val="A4A3A4"/>
          </p15:clr>
        </p15:guide>
        <p15:guide id="42" orient="horz" pos="1139" userDrawn="1">
          <p15:clr>
            <a:srgbClr val="A4A3A4"/>
          </p15:clr>
        </p15:guide>
        <p15:guide id="43" pos="1572" userDrawn="1">
          <p15:clr>
            <a:srgbClr val="A4A3A4"/>
          </p15:clr>
        </p15:guide>
        <p15:guide id="44" orient="horz" pos="913" userDrawn="1">
          <p15:clr>
            <a:srgbClr val="A4A3A4"/>
          </p15:clr>
        </p15:guide>
        <p15:guide id="45" pos="1595" userDrawn="1">
          <p15:clr>
            <a:srgbClr val="A4A3A4"/>
          </p15:clr>
        </p15:guide>
        <p15:guide id="46" pos="245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FA3D6"/>
    <a:srgbClr val="66AEDE"/>
    <a:srgbClr val="FFF1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0" autoAdjust="0"/>
    <p:restoredTop sz="92876" autoAdjust="0"/>
  </p:normalViewPr>
  <p:slideViewPr>
    <p:cSldViewPr snapToGrid="0" showGuides="1">
      <p:cViewPr>
        <p:scale>
          <a:sx n="66" d="100"/>
          <a:sy n="66" d="100"/>
        </p:scale>
        <p:origin x="1248" y="163"/>
      </p:cViewPr>
      <p:guideLst>
        <p:guide orient="horz" pos="3543"/>
        <p:guide pos="6902"/>
        <p:guide orient="horz" pos="4201"/>
        <p:guide pos="211"/>
        <p:guide pos="7446"/>
        <p:guide orient="horz" pos="3816"/>
        <p:guide orient="horz" pos="278"/>
        <p:guide pos="438"/>
        <p:guide pos="7242"/>
        <p:guide orient="horz" pos="686"/>
        <p:guide pos="665"/>
        <p:guide pos="778"/>
        <p:guide pos="7015"/>
        <p:guide pos="7129"/>
        <p:guide orient="horz" pos="391"/>
        <p:guide orient="horz" pos="1026"/>
        <p:guide orient="horz" pos="2160"/>
        <p:guide pos="6562"/>
        <p:guide pos="1345"/>
        <p:guide pos="5428"/>
        <p:guide pos="3613"/>
        <p:guide pos="4067"/>
        <p:guide pos="5042"/>
        <p:guide pos="3840"/>
        <p:guide orient="horz" pos="1548"/>
        <p:guide orient="horz" pos="3203"/>
        <p:guide pos="2706"/>
        <p:guide pos="1118"/>
        <p:guide orient="horz" pos="2886"/>
        <p:guide pos="4679"/>
        <p:guide orient="horz" pos="2523"/>
        <p:guide pos="4407"/>
        <p:guide pos="3273"/>
        <p:guide pos="892"/>
        <p:guide pos="6788"/>
        <p:guide orient="horz" pos="1139"/>
        <p:guide pos="1572"/>
        <p:guide orient="horz" pos="913"/>
        <p:guide pos="1595"/>
        <p:guide pos="2457"/>
      </p:guideLst>
    </p:cSldViewPr>
  </p:slideViewPr>
  <p:notesTextViewPr>
    <p:cViewPr>
      <p:scale>
        <a:sx n="75" d="100"/>
        <a:sy n="7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850DF8-6414-499A-9120-706C13771E64}" type="datetimeFigureOut">
              <a:rPr kumimoji="1" lang="ja-JP" altLang="en-US" smtClean="0"/>
              <a:t>2021/9/1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9C686B-7E80-4348-92CE-6999F22644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88695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9C686B-7E80-4348-92CE-6999F2264475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890789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9C686B-7E80-4348-92CE-6999F2264475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03915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9C686B-7E80-4348-92CE-6999F2264475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6058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9C686B-7E80-4348-92CE-6999F2264475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68204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9C686B-7E80-4348-92CE-6999F2264475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50704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9C686B-7E80-4348-92CE-6999F2264475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8392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9C686B-7E80-4348-92CE-6999F2264475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49463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9C686B-7E80-4348-92CE-6999F2264475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33361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9C686B-7E80-4348-92CE-6999F2264475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67117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9C686B-7E80-4348-92CE-6999F2264475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27639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9C686B-7E80-4348-92CE-6999F2264475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0503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6C4B73B-19E3-4085-B6D9-6EEB642561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BE0EAF1-F94D-4457-AAB0-21D0C91E32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AEC47C8-D585-4EEF-876A-3259718ACC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2021/9/1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E107065-A531-4808-9318-441E515610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9E6183F-EF9C-4E24-950C-A15246D01A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92791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BCE7013-C193-4B40-8D34-5F1BBB758E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B38F4D70-45F8-4373-90A7-C5291A3AFD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B75D7C8-749F-4750-9658-EA017524C0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2021/9/1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38FB0A1-2B51-478B-B5AF-36F03DDB5D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5C36216-51A4-4010-8679-DB49F1532C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30512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4F70390D-1B17-4889-906B-9A6E39C38A5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0C2E60B-8CD9-4A54-B9FB-C4A6A463F1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01B436B-0228-4157-B34A-8E51062240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2021/9/1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14B9063-310D-484A-B213-CF8D0EF96A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B561EA5-BC82-4214-AF75-B6C0B84C66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83277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C003010-8DEF-4F04-9778-6827BF4417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2977EEB-5F59-4F45-A05A-9BEC270B0D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2D00DFF-D965-414F-817A-BEA6641517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2021/9/1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0AD2173-13D6-405B-B4AD-59B20DAD25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4FA3F37-F22B-4425-AEDF-C93F3D7D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00685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06A39D8-1A49-42BA-8F97-F3398D6CE9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228C0FF-3D3D-4959-9542-47D0ED421F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C8397DA-9356-4736-A2F8-ECC5D6B0E2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2021/9/1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5CD1DE2-B7BF-4D92-ACA4-306DA3117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8D1708D-6836-4E33-B2B3-0E3998D3A1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25511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AFFE980-5C9C-44C7-82D1-5DF8DF9B1E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5072E5B-5AC9-4FBB-8BFB-0FDACE91E7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FF18ECE-128B-4F35-9AC9-512EDF1A73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09A5D87-6447-43F0-8085-9F2ED499BF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2021/9/1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7B5E01A-3065-4EF2-A2D3-3FF9B206D7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10351E1-5044-4678-A94A-FE1FC2741B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74104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C27475A-D382-48C0-AFD8-EC02B32139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2094CCE-B6AB-4A22-B6A2-7390116AD0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BB5CF61-BC1E-4854-BC6A-25BF305A2F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887F11B3-9942-456C-9145-2D348299C91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DA92D156-81E8-4139-8D4F-58E103E97A4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AE4069DD-4414-4B81-B1E5-6C88A2E176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2021/9/1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815ACBD8-0B2E-49A4-857C-045CD456F0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3DCFE5A5-AFCD-4D2D-B9CE-474BF3A2DD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72364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4B24DDF-B453-49AF-B58B-0E034EF6D2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A396E630-A48A-446F-B160-DD78D6D276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2021/9/1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3C5FE57-5916-4720-8594-5AB057D1CC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47125B4-C1D1-40DF-A220-EBEAF719D6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8085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48ADE7F4-DACF-44DD-886B-2E714E5BBE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2021/9/1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10B13966-C224-40EF-8DF3-1C6CE822F0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AA56D3C-49B0-48C9-A746-C1C36BCF79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7695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CE7F740-965E-4C88-9AC3-C956E66DD6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54AD550-E579-4013-B2EF-116CA65A69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BCE5C73-0099-4F94-A861-3D51B92EC4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DF65042-DA81-4001-834D-610078B96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2021/9/1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8CCD650-2501-4271-8938-05DEBA212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3338C5D-80D7-4BFE-8CBD-AD907607B7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1127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F63A8E3-1C8D-4A3C-8E2D-192FF48DC6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B595C89F-B217-4663-B0C1-61EB45C53A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DDE5779-ECB9-408B-B24C-52D265AA34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FCFFFAF-47F0-479E-BA27-75CC73724C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2021/9/1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F4D763D-1538-43AB-88A4-E2B7D6AE23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00A1D5D-5B52-4292-9474-BCB72B7E4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7439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132CB9EF-EE26-430A-86CE-BD929A0E78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55BFD97-64CF-460B-9161-63666A8EEE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E16E026-CC35-4201-B60B-78A98B4DA16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A4BD78-B0A4-4DBE-898C-E32DD1036FBE}" type="datetimeFigureOut">
              <a:rPr kumimoji="1" lang="ja-JP" altLang="en-US" smtClean="0"/>
              <a:t>2021/9/1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FBBD8A2-D57B-407D-84CC-62E2D61134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048F683-4F86-4165-9B67-CFECB47099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4656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sv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jpeg"/><Relationship Id="rId5" Type="http://schemas.openxmlformats.org/officeDocument/2006/relationships/image" Target="../media/image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12" Type="http://schemas.openxmlformats.org/officeDocument/2006/relationships/image" Target="../media/image3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11" Type="http://schemas.openxmlformats.org/officeDocument/2006/relationships/image" Target="../media/image45.png"/><Relationship Id="rId5" Type="http://schemas.openxmlformats.org/officeDocument/2006/relationships/image" Target="../media/image13.jpeg"/><Relationship Id="rId10" Type="http://schemas.openxmlformats.org/officeDocument/2006/relationships/image" Target="../media/image5.svg"/><Relationship Id="rId4" Type="http://schemas.openxmlformats.org/officeDocument/2006/relationships/image" Target="../media/image12.jpeg"/><Relationship Id="rId9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48.pn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12" Type="http://schemas.openxmlformats.org/officeDocument/2006/relationships/image" Target="../media/image4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11" Type="http://schemas.openxmlformats.org/officeDocument/2006/relationships/image" Target="../media/image46.png"/><Relationship Id="rId5" Type="http://schemas.openxmlformats.org/officeDocument/2006/relationships/image" Target="../media/image13.jpeg"/><Relationship Id="rId10" Type="http://schemas.openxmlformats.org/officeDocument/2006/relationships/image" Target="../media/image5.svg"/><Relationship Id="rId4" Type="http://schemas.openxmlformats.org/officeDocument/2006/relationships/image" Target="../media/image12.jpeg"/><Relationship Id="rId9" Type="http://schemas.openxmlformats.org/officeDocument/2006/relationships/image" Target="../media/image4.png"/><Relationship Id="rId14" Type="http://schemas.openxmlformats.org/officeDocument/2006/relationships/image" Target="../media/image49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18.pn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12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11" Type="http://schemas.openxmlformats.org/officeDocument/2006/relationships/image" Target="../media/image16.png"/><Relationship Id="rId5" Type="http://schemas.openxmlformats.org/officeDocument/2006/relationships/image" Target="../media/image13.jpeg"/><Relationship Id="rId15" Type="http://schemas.openxmlformats.org/officeDocument/2006/relationships/image" Target="../media/image20.png"/><Relationship Id="rId10" Type="http://schemas.openxmlformats.org/officeDocument/2006/relationships/image" Target="../media/image5.svg"/><Relationship Id="rId4" Type="http://schemas.openxmlformats.org/officeDocument/2006/relationships/image" Target="../media/image12.jpeg"/><Relationship Id="rId9" Type="http://schemas.openxmlformats.org/officeDocument/2006/relationships/image" Target="../media/image4.png"/><Relationship Id="rId14" Type="http://schemas.openxmlformats.org/officeDocument/2006/relationships/image" Target="../media/image1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23.pn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12" Type="http://schemas.openxmlformats.org/officeDocument/2006/relationships/image" Target="../media/image5.sv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11" Type="http://schemas.openxmlformats.org/officeDocument/2006/relationships/image" Target="../media/image4.png"/><Relationship Id="rId5" Type="http://schemas.openxmlformats.org/officeDocument/2006/relationships/image" Target="../media/image13.jpeg"/><Relationship Id="rId10" Type="http://schemas.openxmlformats.org/officeDocument/2006/relationships/image" Target="../media/image22.png"/><Relationship Id="rId4" Type="http://schemas.openxmlformats.org/officeDocument/2006/relationships/image" Target="../media/image12.jpeg"/><Relationship Id="rId9" Type="http://schemas.openxmlformats.org/officeDocument/2006/relationships/image" Target="../media/image21.png"/><Relationship Id="rId14" Type="http://schemas.openxmlformats.org/officeDocument/2006/relationships/image" Target="../media/image2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26.pn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12" Type="http://schemas.openxmlformats.org/officeDocument/2006/relationships/image" Target="../media/image2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11" Type="http://schemas.openxmlformats.org/officeDocument/2006/relationships/image" Target="../media/image5.svg"/><Relationship Id="rId5" Type="http://schemas.openxmlformats.org/officeDocument/2006/relationships/image" Target="../media/image13.jpeg"/><Relationship Id="rId15" Type="http://schemas.openxmlformats.org/officeDocument/2006/relationships/image" Target="../media/image27.png"/><Relationship Id="rId10" Type="http://schemas.openxmlformats.org/officeDocument/2006/relationships/image" Target="../media/image4.png"/><Relationship Id="rId4" Type="http://schemas.openxmlformats.org/officeDocument/2006/relationships/image" Target="../media/image12.jpeg"/><Relationship Id="rId9" Type="http://schemas.openxmlformats.org/officeDocument/2006/relationships/image" Target="../media/image21.png"/><Relationship Id="rId14" Type="http://schemas.openxmlformats.org/officeDocument/2006/relationships/image" Target="../media/image2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29.pn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12" Type="http://schemas.openxmlformats.org/officeDocument/2006/relationships/image" Target="../media/image28.pn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3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11" Type="http://schemas.openxmlformats.org/officeDocument/2006/relationships/image" Target="../media/image5.svg"/><Relationship Id="rId5" Type="http://schemas.openxmlformats.org/officeDocument/2006/relationships/image" Target="../media/image13.jpeg"/><Relationship Id="rId15" Type="http://schemas.openxmlformats.org/officeDocument/2006/relationships/image" Target="../media/image31.png"/><Relationship Id="rId10" Type="http://schemas.openxmlformats.org/officeDocument/2006/relationships/image" Target="../media/image4.png"/><Relationship Id="rId4" Type="http://schemas.openxmlformats.org/officeDocument/2006/relationships/image" Target="../media/image12.jpeg"/><Relationship Id="rId9" Type="http://schemas.openxmlformats.org/officeDocument/2006/relationships/image" Target="../media/image21.png"/><Relationship Id="rId14" Type="http://schemas.openxmlformats.org/officeDocument/2006/relationships/image" Target="../media/image3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34.pn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12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11" Type="http://schemas.openxmlformats.org/officeDocument/2006/relationships/image" Target="../media/image33.png"/><Relationship Id="rId5" Type="http://schemas.openxmlformats.org/officeDocument/2006/relationships/image" Target="../media/image13.jpeg"/><Relationship Id="rId10" Type="http://schemas.openxmlformats.org/officeDocument/2006/relationships/image" Target="../media/image5.svg"/><Relationship Id="rId4" Type="http://schemas.openxmlformats.org/officeDocument/2006/relationships/image" Target="../media/image12.jpeg"/><Relationship Id="rId9" Type="http://schemas.openxmlformats.org/officeDocument/2006/relationships/image" Target="../media/image4.png"/><Relationship Id="rId14" Type="http://schemas.openxmlformats.org/officeDocument/2006/relationships/image" Target="../media/image3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23.pn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12" Type="http://schemas.openxmlformats.org/officeDocument/2006/relationships/image" Target="../media/image3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11" Type="http://schemas.openxmlformats.org/officeDocument/2006/relationships/image" Target="../media/image5.svg"/><Relationship Id="rId5" Type="http://schemas.openxmlformats.org/officeDocument/2006/relationships/image" Target="../media/image13.jpeg"/><Relationship Id="rId10" Type="http://schemas.openxmlformats.org/officeDocument/2006/relationships/image" Target="../media/image4.png"/><Relationship Id="rId4" Type="http://schemas.openxmlformats.org/officeDocument/2006/relationships/image" Target="../media/image12.jpeg"/><Relationship Id="rId9" Type="http://schemas.openxmlformats.org/officeDocument/2006/relationships/image" Target="../media/image21.png"/><Relationship Id="rId14" Type="http://schemas.openxmlformats.org/officeDocument/2006/relationships/image" Target="../media/image3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39.pn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12" Type="http://schemas.openxmlformats.org/officeDocument/2006/relationships/image" Target="../media/image38.png"/><Relationship Id="rId2" Type="http://schemas.openxmlformats.org/officeDocument/2006/relationships/notesSlide" Target="../notesSlides/notesSlide8.xml"/><Relationship Id="rId16" Type="http://schemas.openxmlformats.org/officeDocument/2006/relationships/image" Target="../media/image4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11" Type="http://schemas.openxmlformats.org/officeDocument/2006/relationships/image" Target="../media/image5.svg"/><Relationship Id="rId5" Type="http://schemas.openxmlformats.org/officeDocument/2006/relationships/image" Target="../media/image13.jpeg"/><Relationship Id="rId15" Type="http://schemas.openxmlformats.org/officeDocument/2006/relationships/image" Target="../media/image31.png"/><Relationship Id="rId10" Type="http://schemas.openxmlformats.org/officeDocument/2006/relationships/image" Target="../media/image4.png"/><Relationship Id="rId4" Type="http://schemas.openxmlformats.org/officeDocument/2006/relationships/image" Target="../media/image12.jpeg"/><Relationship Id="rId9" Type="http://schemas.openxmlformats.org/officeDocument/2006/relationships/image" Target="../media/image21.png"/><Relationship Id="rId14" Type="http://schemas.openxmlformats.org/officeDocument/2006/relationships/image" Target="../media/image4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39.pn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12" Type="http://schemas.openxmlformats.org/officeDocument/2006/relationships/image" Target="../media/image42.png"/><Relationship Id="rId2" Type="http://schemas.openxmlformats.org/officeDocument/2006/relationships/notesSlide" Target="../notesSlides/notesSlide9.xml"/><Relationship Id="rId16" Type="http://schemas.openxmlformats.org/officeDocument/2006/relationships/image" Target="../media/image4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11" Type="http://schemas.openxmlformats.org/officeDocument/2006/relationships/image" Target="../media/image5.svg"/><Relationship Id="rId5" Type="http://schemas.openxmlformats.org/officeDocument/2006/relationships/image" Target="../media/image13.jpeg"/><Relationship Id="rId15" Type="http://schemas.openxmlformats.org/officeDocument/2006/relationships/image" Target="../media/image31.png"/><Relationship Id="rId10" Type="http://schemas.openxmlformats.org/officeDocument/2006/relationships/image" Target="../media/image4.png"/><Relationship Id="rId4" Type="http://schemas.openxmlformats.org/officeDocument/2006/relationships/image" Target="../media/image12.jpeg"/><Relationship Id="rId9" Type="http://schemas.openxmlformats.org/officeDocument/2006/relationships/image" Target="../media/image21.png"/><Relationship Id="rId14" Type="http://schemas.openxmlformats.org/officeDocument/2006/relationships/image" Target="../media/image4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5870AB2E-AEA9-4AC2-983A-2919B52B27A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6096000" cy="5373688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EB6EA90-BCE0-4F18-A126-D4836F1C7524}"/>
              </a:ext>
            </a:extLst>
          </p:cNvPr>
          <p:cNvSpPr txBox="1"/>
          <p:nvPr/>
        </p:nvSpPr>
        <p:spPr>
          <a:xfrm>
            <a:off x="237628" y="5529425"/>
            <a:ext cx="35862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○○○○○株式会社 御中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C9899DDD-C33A-45EB-A0CC-209C2BC71A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3928" y="6589032"/>
            <a:ext cx="2551024" cy="122579"/>
          </a:xfrm>
          <a:prstGeom prst="rect">
            <a:avLst/>
          </a:prstGeom>
        </p:spPr>
      </p:pic>
      <p:pic>
        <p:nvPicPr>
          <p:cNvPr id="6" name="図 5" descr="ロゴ, 会社名&#10;&#10;自動的に生成された説明">
            <a:extLst>
              <a:ext uri="{FF2B5EF4-FFF2-40B4-BE49-F238E27FC236}">
                <a16:creationId xmlns:a16="http://schemas.microsoft.com/office/drawing/2014/main" id="{4676CFF7-862D-4E1E-8F16-6720D54409F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04261" y="5824396"/>
            <a:ext cx="1473994" cy="735363"/>
          </a:xfrm>
          <a:prstGeom prst="rect">
            <a:avLst/>
          </a:prstGeom>
        </p:spPr>
      </p:pic>
      <p:pic>
        <p:nvPicPr>
          <p:cNvPr id="3" name="グラフィックス 2">
            <a:extLst>
              <a:ext uri="{FF2B5EF4-FFF2-40B4-BE49-F238E27FC236}">
                <a16:creationId xmlns:a16="http://schemas.microsoft.com/office/drawing/2014/main" id="{6F70E326-CFD6-487B-9563-3FCC7C996C4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181022" y="2675652"/>
            <a:ext cx="2024539" cy="645795"/>
          </a:xfrm>
          <a:prstGeom prst="rect">
            <a:avLst/>
          </a:prstGeom>
        </p:spPr>
      </p:pic>
      <p:pic>
        <p:nvPicPr>
          <p:cNvPr id="8" name="図 7" descr="文字の書かれた紙&#10;&#10;中程度の精度で自動的に生成された説明">
            <a:extLst>
              <a:ext uri="{FF2B5EF4-FFF2-40B4-BE49-F238E27FC236}">
                <a16:creationId xmlns:a16="http://schemas.microsoft.com/office/drawing/2014/main" id="{E6F7D639-54FF-4C8F-B797-EFD517C1CA57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19235" y="0"/>
            <a:ext cx="3072765" cy="2457450"/>
          </a:xfrm>
          <a:prstGeom prst="rect">
            <a:avLst/>
          </a:prstGeom>
        </p:spPr>
      </p:pic>
      <p:pic>
        <p:nvPicPr>
          <p:cNvPr id="11" name="図 10" descr="テキスト&#10;&#10;自動的に生成された説明">
            <a:extLst>
              <a:ext uri="{FF2B5EF4-FFF2-40B4-BE49-F238E27FC236}">
                <a16:creationId xmlns:a16="http://schemas.microsoft.com/office/drawing/2014/main" id="{7182626F-125C-4C0C-A505-DDFD412B99A5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6000" y="0"/>
            <a:ext cx="3095625" cy="2457450"/>
          </a:xfrm>
          <a:prstGeom prst="rect">
            <a:avLst/>
          </a:prstGeom>
        </p:spPr>
      </p:pic>
      <p:pic>
        <p:nvPicPr>
          <p:cNvPr id="10" name="図 9" descr="文字の書かれた紙&#10;&#10;中程度の精度で自動的に生成された説明">
            <a:extLst>
              <a:ext uri="{FF2B5EF4-FFF2-40B4-BE49-F238E27FC236}">
                <a16:creationId xmlns:a16="http://schemas.microsoft.com/office/drawing/2014/main" id="{AA7A279A-9CB2-4A40-BEB5-55FBD698D7EA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91625" y="3429000"/>
            <a:ext cx="3000375" cy="1944688"/>
          </a:xfrm>
          <a:prstGeom prst="rect">
            <a:avLst/>
          </a:prstGeom>
        </p:spPr>
      </p:pic>
      <p:pic>
        <p:nvPicPr>
          <p:cNvPr id="13" name="図 12" descr="文字と絵が書かれた紙&#10;&#10;低い精度で自動的に生成された説明">
            <a:extLst>
              <a:ext uri="{FF2B5EF4-FFF2-40B4-BE49-F238E27FC236}">
                <a16:creationId xmlns:a16="http://schemas.microsoft.com/office/drawing/2014/main" id="{A087DB4F-F0AC-4B89-A79F-B02CAC2FBFE8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6000" y="3429000"/>
            <a:ext cx="3095625" cy="1944688"/>
          </a:xfrm>
          <a:prstGeom prst="rect">
            <a:avLst/>
          </a:prstGeom>
        </p:spPr>
      </p:pic>
      <p:pic>
        <p:nvPicPr>
          <p:cNvPr id="14" name="図 13" descr="図形&#10;&#10;中程度の精度で自動的に生成された説明">
            <a:extLst>
              <a:ext uri="{FF2B5EF4-FFF2-40B4-BE49-F238E27FC236}">
                <a16:creationId xmlns:a16="http://schemas.microsoft.com/office/drawing/2014/main" id="{52F3AEF1-9A68-4A83-9AC0-4AA2061BC22A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867" r="66163" b="5993"/>
          <a:stretch/>
        </p:blipFill>
        <p:spPr>
          <a:xfrm>
            <a:off x="151241" y="5969876"/>
            <a:ext cx="1264810" cy="391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26029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5870AB2E-AEA9-4AC2-983A-2919B52B27A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6096000" cy="6858000"/>
          </a:xfrm>
          <a:prstGeom prst="rect">
            <a:avLst/>
          </a:prstGeom>
        </p:spPr>
      </p:pic>
      <p:pic>
        <p:nvPicPr>
          <p:cNvPr id="8" name="図 7" descr="文字の書かれた紙&#10;&#10;中程度の精度で自動的に生成された説明">
            <a:extLst>
              <a:ext uri="{FF2B5EF4-FFF2-40B4-BE49-F238E27FC236}">
                <a16:creationId xmlns:a16="http://schemas.microsoft.com/office/drawing/2014/main" id="{E6F7D639-54FF-4C8F-B797-EFD517C1CA5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19235" y="0"/>
            <a:ext cx="3072765" cy="3429000"/>
          </a:xfrm>
          <a:prstGeom prst="rect">
            <a:avLst/>
          </a:prstGeom>
        </p:spPr>
      </p:pic>
      <p:pic>
        <p:nvPicPr>
          <p:cNvPr id="11" name="図 10" descr="テキスト&#10;&#10;自動的に生成された説明">
            <a:extLst>
              <a:ext uri="{FF2B5EF4-FFF2-40B4-BE49-F238E27FC236}">
                <a16:creationId xmlns:a16="http://schemas.microsoft.com/office/drawing/2014/main" id="{7182626F-125C-4C0C-A505-DDFD412B99A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6000" y="0"/>
            <a:ext cx="3095625" cy="2457450"/>
          </a:xfrm>
          <a:prstGeom prst="rect">
            <a:avLst/>
          </a:prstGeom>
        </p:spPr>
      </p:pic>
      <p:pic>
        <p:nvPicPr>
          <p:cNvPr id="10" name="図 9" descr="文字の書かれた紙&#10;&#10;中程度の精度で自動的に生成された説明">
            <a:extLst>
              <a:ext uri="{FF2B5EF4-FFF2-40B4-BE49-F238E27FC236}">
                <a16:creationId xmlns:a16="http://schemas.microsoft.com/office/drawing/2014/main" id="{AA7A279A-9CB2-4A40-BEB5-55FBD698D7E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91625" y="3230880"/>
            <a:ext cx="3000375" cy="3627120"/>
          </a:xfrm>
          <a:prstGeom prst="rect">
            <a:avLst/>
          </a:prstGeom>
        </p:spPr>
      </p:pic>
      <p:pic>
        <p:nvPicPr>
          <p:cNvPr id="13" name="図 12" descr="文字と絵が書かれた紙&#10;&#10;低い精度で自動的に生成された説明">
            <a:extLst>
              <a:ext uri="{FF2B5EF4-FFF2-40B4-BE49-F238E27FC236}">
                <a16:creationId xmlns:a16="http://schemas.microsoft.com/office/drawing/2014/main" id="{A087DB4F-F0AC-4B89-A79F-B02CAC2FBFE8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8682"/>
          <a:stretch/>
        </p:blipFill>
        <p:spPr>
          <a:xfrm>
            <a:off x="6096000" y="3429000"/>
            <a:ext cx="3095625" cy="3429000"/>
          </a:xfrm>
          <a:prstGeom prst="rect">
            <a:avLst/>
          </a:prstGeom>
        </p:spPr>
      </p:pic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B2E73C48-A611-4FFA-9B2B-EA537BC9F8B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ja-JP" altLang="en-US" dirty="0"/>
          </a:p>
        </p:txBody>
      </p:sp>
      <p:sp>
        <p:nvSpPr>
          <p:cNvPr id="14" name="四角形: 角を丸くする 13">
            <a:extLst>
              <a:ext uri="{FF2B5EF4-FFF2-40B4-BE49-F238E27FC236}">
                <a16:creationId xmlns:a16="http://schemas.microsoft.com/office/drawing/2014/main" id="{F3D721A0-B592-44A0-BD23-3D079A1C89BB}"/>
              </a:ext>
            </a:extLst>
          </p:cNvPr>
          <p:cNvSpPr/>
          <p:nvPr/>
        </p:nvSpPr>
        <p:spPr>
          <a:xfrm>
            <a:off x="695325" y="451485"/>
            <a:ext cx="10801349" cy="6048375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17" name="図 16">
            <a:extLst>
              <a:ext uri="{FF2B5EF4-FFF2-40B4-BE49-F238E27FC236}">
                <a16:creationId xmlns:a16="http://schemas.microsoft.com/office/drawing/2014/main" id="{B65364F7-BFA7-44DD-A3ED-936AA29C4F15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3928" y="6589032"/>
            <a:ext cx="2551024" cy="122579"/>
          </a:xfrm>
          <a:prstGeom prst="rect">
            <a:avLst/>
          </a:prstGeom>
        </p:spPr>
      </p:pic>
      <p:sp>
        <p:nvSpPr>
          <p:cNvPr id="18" name="フリーフォーム: 図形 17">
            <a:extLst>
              <a:ext uri="{FF2B5EF4-FFF2-40B4-BE49-F238E27FC236}">
                <a16:creationId xmlns:a16="http://schemas.microsoft.com/office/drawing/2014/main" id="{F842D8F1-6D3C-4073-8752-76829E51000B}"/>
              </a:ext>
            </a:extLst>
          </p:cNvPr>
          <p:cNvSpPr/>
          <p:nvPr/>
        </p:nvSpPr>
        <p:spPr>
          <a:xfrm>
            <a:off x="695325" y="1094325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4" name="グラフィックス 43">
            <a:extLst>
              <a:ext uri="{FF2B5EF4-FFF2-40B4-BE49-F238E27FC236}">
                <a16:creationId xmlns:a16="http://schemas.microsoft.com/office/drawing/2014/main" id="{E47C6B70-D0FF-4D66-8F50-434AEFCE2AD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9921875" y="622322"/>
            <a:ext cx="1214723" cy="387477"/>
          </a:xfrm>
          <a:prstGeom prst="rect">
            <a:avLst/>
          </a:prstGeom>
        </p:spPr>
      </p:pic>
      <p:pic>
        <p:nvPicPr>
          <p:cNvPr id="5" name="図 4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4BE52FE8-D612-477A-BF07-BBFA1121593A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7935" y="1454493"/>
            <a:ext cx="7286625" cy="4452938"/>
          </a:xfrm>
          <a:prstGeom prst="rect">
            <a:avLst/>
          </a:prstGeom>
        </p:spPr>
      </p:pic>
      <p:pic>
        <p:nvPicPr>
          <p:cNvPr id="16" name="図 15" descr="テキスト&#10;&#10;自動的に生成された説明">
            <a:extLst>
              <a:ext uri="{FF2B5EF4-FFF2-40B4-BE49-F238E27FC236}">
                <a16:creationId xmlns:a16="http://schemas.microsoft.com/office/drawing/2014/main" id="{ABBC4261-18E0-4091-8728-DA7BF7D69C34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2180" y="482922"/>
            <a:ext cx="2439587" cy="629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17052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5870AB2E-AEA9-4AC2-983A-2919B52B27A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6096000" cy="6858000"/>
          </a:xfrm>
          <a:prstGeom prst="rect">
            <a:avLst/>
          </a:prstGeom>
        </p:spPr>
      </p:pic>
      <p:pic>
        <p:nvPicPr>
          <p:cNvPr id="8" name="図 7" descr="文字の書かれた紙&#10;&#10;中程度の精度で自動的に生成された説明">
            <a:extLst>
              <a:ext uri="{FF2B5EF4-FFF2-40B4-BE49-F238E27FC236}">
                <a16:creationId xmlns:a16="http://schemas.microsoft.com/office/drawing/2014/main" id="{E6F7D639-54FF-4C8F-B797-EFD517C1CA5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19235" y="0"/>
            <a:ext cx="3072765" cy="3429000"/>
          </a:xfrm>
          <a:prstGeom prst="rect">
            <a:avLst/>
          </a:prstGeom>
        </p:spPr>
      </p:pic>
      <p:pic>
        <p:nvPicPr>
          <p:cNvPr id="11" name="図 10" descr="テキスト&#10;&#10;自動的に生成された説明">
            <a:extLst>
              <a:ext uri="{FF2B5EF4-FFF2-40B4-BE49-F238E27FC236}">
                <a16:creationId xmlns:a16="http://schemas.microsoft.com/office/drawing/2014/main" id="{7182626F-125C-4C0C-A505-DDFD412B99A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6000" y="0"/>
            <a:ext cx="3095625" cy="2457450"/>
          </a:xfrm>
          <a:prstGeom prst="rect">
            <a:avLst/>
          </a:prstGeom>
        </p:spPr>
      </p:pic>
      <p:pic>
        <p:nvPicPr>
          <p:cNvPr id="10" name="図 9" descr="文字の書かれた紙&#10;&#10;中程度の精度で自動的に生成された説明">
            <a:extLst>
              <a:ext uri="{FF2B5EF4-FFF2-40B4-BE49-F238E27FC236}">
                <a16:creationId xmlns:a16="http://schemas.microsoft.com/office/drawing/2014/main" id="{AA7A279A-9CB2-4A40-BEB5-55FBD698D7E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91625" y="3230880"/>
            <a:ext cx="3000375" cy="3627120"/>
          </a:xfrm>
          <a:prstGeom prst="rect">
            <a:avLst/>
          </a:prstGeom>
        </p:spPr>
      </p:pic>
      <p:pic>
        <p:nvPicPr>
          <p:cNvPr id="13" name="図 12" descr="文字と絵が書かれた紙&#10;&#10;低い精度で自動的に生成された説明">
            <a:extLst>
              <a:ext uri="{FF2B5EF4-FFF2-40B4-BE49-F238E27FC236}">
                <a16:creationId xmlns:a16="http://schemas.microsoft.com/office/drawing/2014/main" id="{A087DB4F-F0AC-4B89-A79F-B02CAC2FBFE8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8682"/>
          <a:stretch/>
        </p:blipFill>
        <p:spPr>
          <a:xfrm>
            <a:off x="6096000" y="3429000"/>
            <a:ext cx="3095625" cy="3429000"/>
          </a:xfrm>
          <a:prstGeom prst="rect">
            <a:avLst/>
          </a:prstGeom>
        </p:spPr>
      </p:pic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B2E73C48-A611-4FFA-9B2B-EA537BC9F8B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ja-JP" altLang="en-US" dirty="0"/>
          </a:p>
        </p:txBody>
      </p:sp>
      <p:sp>
        <p:nvSpPr>
          <p:cNvPr id="14" name="四角形: 角を丸くする 13">
            <a:extLst>
              <a:ext uri="{FF2B5EF4-FFF2-40B4-BE49-F238E27FC236}">
                <a16:creationId xmlns:a16="http://schemas.microsoft.com/office/drawing/2014/main" id="{F3D721A0-B592-44A0-BD23-3D079A1C89BB}"/>
              </a:ext>
            </a:extLst>
          </p:cNvPr>
          <p:cNvSpPr/>
          <p:nvPr/>
        </p:nvSpPr>
        <p:spPr>
          <a:xfrm>
            <a:off x="695325" y="451485"/>
            <a:ext cx="10801349" cy="6048375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17" name="図 16">
            <a:extLst>
              <a:ext uri="{FF2B5EF4-FFF2-40B4-BE49-F238E27FC236}">
                <a16:creationId xmlns:a16="http://schemas.microsoft.com/office/drawing/2014/main" id="{B65364F7-BFA7-44DD-A3ED-936AA29C4F15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3928" y="6589032"/>
            <a:ext cx="2551024" cy="122579"/>
          </a:xfrm>
          <a:prstGeom prst="rect">
            <a:avLst/>
          </a:prstGeom>
        </p:spPr>
      </p:pic>
      <p:sp>
        <p:nvSpPr>
          <p:cNvPr id="18" name="フリーフォーム: 図形 17">
            <a:extLst>
              <a:ext uri="{FF2B5EF4-FFF2-40B4-BE49-F238E27FC236}">
                <a16:creationId xmlns:a16="http://schemas.microsoft.com/office/drawing/2014/main" id="{F842D8F1-6D3C-4073-8752-76829E51000B}"/>
              </a:ext>
            </a:extLst>
          </p:cNvPr>
          <p:cNvSpPr/>
          <p:nvPr/>
        </p:nvSpPr>
        <p:spPr>
          <a:xfrm>
            <a:off x="695325" y="1094325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4" name="グラフィックス 43">
            <a:extLst>
              <a:ext uri="{FF2B5EF4-FFF2-40B4-BE49-F238E27FC236}">
                <a16:creationId xmlns:a16="http://schemas.microsoft.com/office/drawing/2014/main" id="{E47C6B70-D0FF-4D66-8F50-434AEFCE2AD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9921875" y="622322"/>
            <a:ext cx="1214723" cy="387477"/>
          </a:xfrm>
          <a:prstGeom prst="rect">
            <a:avLst/>
          </a:prstGeom>
        </p:spPr>
      </p:pic>
      <p:sp>
        <p:nvSpPr>
          <p:cNvPr id="23" name="フリーフォーム: 図形 22">
            <a:extLst>
              <a:ext uri="{FF2B5EF4-FFF2-40B4-BE49-F238E27FC236}">
                <a16:creationId xmlns:a16="http://schemas.microsoft.com/office/drawing/2014/main" id="{746E39F1-717A-4610-AFF9-DDE476DF0AD8}"/>
              </a:ext>
            </a:extLst>
          </p:cNvPr>
          <p:cNvSpPr/>
          <p:nvPr/>
        </p:nvSpPr>
        <p:spPr>
          <a:xfrm>
            <a:off x="7130006" y="3970938"/>
            <a:ext cx="72000" cy="1620000"/>
          </a:xfrm>
          <a:custGeom>
            <a:avLst/>
            <a:gdLst>
              <a:gd name="connsiteX0" fmla="*/ 0 w 0"/>
              <a:gd name="connsiteY0" fmla="*/ 0 h 1643605"/>
              <a:gd name="connsiteX1" fmla="*/ 0 w 0"/>
              <a:gd name="connsiteY1" fmla="*/ 1643605 h 1643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643605">
                <a:moveTo>
                  <a:pt x="0" y="0"/>
                </a:moveTo>
                <a:lnTo>
                  <a:pt x="0" y="1643605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pic>
        <p:nvPicPr>
          <p:cNvPr id="5" name="図 4" descr="屋内, テーブル, 座る, コンピュータ が含まれている画像&#10;&#10;自動的に生成された説明">
            <a:extLst>
              <a:ext uri="{FF2B5EF4-FFF2-40B4-BE49-F238E27FC236}">
                <a16:creationId xmlns:a16="http://schemas.microsoft.com/office/drawing/2014/main" id="{EDE38247-D09A-4FF1-9D04-DFAE28868531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0873" y="2314575"/>
            <a:ext cx="2680335" cy="1780223"/>
          </a:xfrm>
          <a:prstGeom prst="rect">
            <a:avLst/>
          </a:prstGeom>
        </p:spPr>
      </p:pic>
      <p:sp>
        <p:nvSpPr>
          <p:cNvPr id="25" name="フリーフォーム: 図形 24">
            <a:extLst>
              <a:ext uri="{FF2B5EF4-FFF2-40B4-BE49-F238E27FC236}">
                <a16:creationId xmlns:a16="http://schemas.microsoft.com/office/drawing/2014/main" id="{9D33D488-568E-451E-893E-62941B73C5FB}"/>
              </a:ext>
            </a:extLst>
          </p:cNvPr>
          <p:cNvSpPr/>
          <p:nvPr/>
        </p:nvSpPr>
        <p:spPr>
          <a:xfrm>
            <a:off x="2395560" y="3982690"/>
            <a:ext cx="72000" cy="1620000"/>
          </a:xfrm>
          <a:custGeom>
            <a:avLst/>
            <a:gdLst>
              <a:gd name="connsiteX0" fmla="*/ 0 w 0"/>
              <a:gd name="connsiteY0" fmla="*/ 0 h 1643605"/>
              <a:gd name="connsiteX1" fmla="*/ 0 w 0"/>
              <a:gd name="connsiteY1" fmla="*/ 1643605 h 1643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643605">
                <a:moveTo>
                  <a:pt x="0" y="0"/>
                </a:moveTo>
                <a:lnTo>
                  <a:pt x="0" y="1643605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pic>
        <p:nvPicPr>
          <p:cNvPr id="12" name="図 11" descr="屋内, 冷蔵庫, 開く, 座る が含まれている画像&#10;&#10;自動的に生成された説明">
            <a:extLst>
              <a:ext uri="{FF2B5EF4-FFF2-40B4-BE49-F238E27FC236}">
                <a16:creationId xmlns:a16="http://schemas.microsoft.com/office/drawing/2014/main" id="{C04D083E-A793-42C3-8DCF-33B18AF675EB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36" r="25789"/>
          <a:stretch/>
        </p:blipFill>
        <p:spPr>
          <a:xfrm>
            <a:off x="2867654" y="2273104"/>
            <a:ext cx="1188920" cy="1695450"/>
          </a:xfrm>
          <a:prstGeom prst="rect">
            <a:avLst/>
          </a:prstGeom>
        </p:spPr>
      </p:pic>
      <p:pic>
        <p:nvPicPr>
          <p:cNvPr id="22" name="図 21" descr="テキスト&#10;&#10;自動的に生成された説明">
            <a:extLst>
              <a:ext uri="{FF2B5EF4-FFF2-40B4-BE49-F238E27FC236}">
                <a16:creationId xmlns:a16="http://schemas.microsoft.com/office/drawing/2014/main" id="{3EB65573-C50D-4BA5-92D8-E1B9B5740F72}"/>
              </a:ext>
            </a:extLst>
          </p:cNvPr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7710" y="509534"/>
            <a:ext cx="1817184" cy="527456"/>
          </a:xfrm>
          <a:prstGeom prst="rect">
            <a:avLst/>
          </a:prstGeom>
        </p:spPr>
      </p:pic>
      <p:pic>
        <p:nvPicPr>
          <p:cNvPr id="3" name="図 2" descr="テキスト&#10;&#10;自動的に生成された説明">
            <a:extLst>
              <a:ext uri="{FF2B5EF4-FFF2-40B4-BE49-F238E27FC236}">
                <a16:creationId xmlns:a16="http://schemas.microsoft.com/office/drawing/2014/main" id="{BA569737-4762-416A-8C81-2A8EA1EC4672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6591" y="1463999"/>
            <a:ext cx="9540333" cy="4231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75968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5870AB2E-AEA9-4AC2-983A-2919B52B27A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6096000" cy="6858000"/>
          </a:xfrm>
          <a:prstGeom prst="rect">
            <a:avLst/>
          </a:prstGeom>
        </p:spPr>
      </p:pic>
      <p:pic>
        <p:nvPicPr>
          <p:cNvPr id="8" name="図 7" descr="文字の書かれた紙&#10;&#10;中程度の精度で自動的に生成された説明">
            <a:extLst>
              <a:ext uri="{FF2B5EF4-FFF2-40B4-BE49-F238E27FC236}">
                <a16:creationId xmlns:a16="http://schemas.microsoft.com/office/drawing/2014/main" id="{E6F7D639-54FF-4C8F-B797-EFD517C1CA5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19235" y="0"/>
            <a:ext cx="3072765" cy="3429000"/>
          </a:xfrm>
          <a:prstGeom prst="rect">
            <a:avLst/>
          </a:prstGeom>
        </p:spPr>
      </p:pic>
      <p:pic>
        <p:nvPicPr>
          <p:cNvPr id="11" name="図 10" descr="テキスト&#10;&#10;自動的に生成された説明">
            <a:extLst>
              <a:ext uri="{FF2B5EF4-FFF2-40B4-BE49-F238E27FC236}">
                <a16:creationId xmlns:a16="http://schemas.microsoft.com/office/drawing/2014/main" id="{7182626F-125C-4C0C-A505-DDFD412B99A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6000" y="0"/>
            <a:ext cx="3095625" cy="2457450"/>
          </a:xfrm>
          <a:prstGeom prst="rect">
            <a:avLst/>
          </a:prstGeom>
        </p:spPr>
      </p:pic>
      <p:pic>
        <p:nvPicPr>
          <p:cNvPr id="10" name="図 9" descr="文字の書かれた紙&#10;&#10;中程度の精度で自動的に生成された説明">
            <a:extLst>
              <a:ext uri="{FF2B5EF4-FFF2-40B4-BE49-F238E27FC236}">
                <a16:creationId xmlns:a16="http://schemas.microsoft.com/office/drawing/2014/main" id="{AA7A279A-9CB2-4A40-BEB5-55FBD698D7E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91625" y="3230880"/>
            <a:ext cx="3000375" cy="3627120"/>
          </a:xfrm>
          <a:prstGeom prst="rect">
            <a:avLst/>
          </a:prstGeom>
        </p:spPr>
      </p:pic>
      <p:pic>
        <p:nvPicPr>
          <p:cNvPr id="13" name="図 12" descr="文字と絵が書かれた紙&#10;&#10;低い精度で自動的に生成された説明">
            <a:extLst>
              <a:ext uri="{FF2B5EF4-FFF2-40B4-BE49-F238E27FC236}">
                <a16:creationId xmlns:a16="http://schemas.microsoft.com/office/drawing/2014/main" id="{A087DB4F-F0AC-4B89-A79F-B02CAC2FBFE8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8682"/>
          <a:stretch/>
        </p:blipFill>
        <p:spPr>
          <a:xfrm>
            <a:off x="6096000" y="3429000"/>
            <a:ext cx="3095625" cy="3429000"/>
          </a:xfrm>
          <a:prstGeom prst="rect">
            <a:avLst/>
          </a:prstGeom>
        </p:spPr>
      </p:pic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B2E73C48-A611-4FFA-9B2B-EA537BC9F8B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ja-JP" altLang="en-US" dirty="0"/>
          </a:p>
        </p:txBody>
      </p:sp>
      <p:sp>
        <p:nvSpPr>
          <p:cNvPr id="14" name="四角形: 角を丸くする 13">
            <a:extLst>
              <a:ext uri="{FF2B5EF4-FFF2-40B4-BE49-F238E27FC236}">
                <a16:creationId xmlns:a16="http://schemas.microsoft.com/office/drawing/2014/main" id="{F3D721A0-B592-44A0-BD23-3D079A1C89BB}"/>
              </a:ext>
            </a:extLst>
          </p:cNvPr>
          <p:cNvSpPr/>
          <p:nvPr/>
        </p:nvSpPr>
        <p:spPr>
          <a:xfrm>
            <a:off x="695325" y="451485"/>
            <a:ext cx="10801349" cy="6048375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17" name="図 16">
            <a:extLst>
              <a:ext uri="{FF2B5EF4-FFF2-40B4-BE49-F238E27FC236}">
                <a16:creationId xmlns:a16="http://schemas.microsoft.com/office/drawing/2014/main" id="{B65364F7-BFA7-44DD-A3ED-936AA29C4F15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3928" y="6589032"/>
            <a:ext cx="2551024" cy="122579"/>
          </a:xfrm>
          <a:prstGeom prst="rect">
            <a:avLst/>
          </a:prstGeom>
        </p:spPr>
      </p:pic>
      <p:sp>
        <p:nvSpPr>
          <p:cNvPr id="18" name="フリーフォーム: 図形 17">
            <a:extLst>
              <a:ext uri="{FF2B5EF4-FFF2-40B4-BE49-F238E27FC236}">
                <a16:creationId xmlns:a16="http://schemas.microsoft.com/office/drawing/2014/main" id="{F842D8F1-6D3C-4073-8752-76829E51000B}"/>
              </a:ext>
            </a:extLst>
          </p:cNvPr>
          <p:cNvSpPr/>
          <p:nvPr/>
        </p:nvSpPr>
        <p:spPr>
          <a:xfrm>
            <a:off x="695325" y="1094325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0" name="グラフィックス 19">
            <a:extLst>
              <a:ext uri="{FF2B5EF4-FFF2-40B4-BE49-F238E27FC236}">
                <a16:creationId xmlns:a16="http://schemas.microsoft.com/office/drawing/2014/main" id="{03C4DCFB-86B4-4633-B1EB-26C0DD31BA2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9921875" y="622322"/>
            <a:ext cx="1214723" cy="387477"/>
          </a:xfrm>
          <a:prstGeom prst="rect">
            <a:avLst/>
          </a:prstGeom>
        </p:spPr>
      </p:pic>
      <p:pic>
        <p:nvPicPr>
          <p:cNvPr id="28" name="図 27" descr="ダイアグラム が含まれている画像&#10;&#10;自動的に生成された説明">
            <a:extLst>
              <a:ext uri="{FF2B5EF4-FFF2-40B4-BE49-F238E27FC236}">
                <a16:creationId xmlns:a16="http://schemas.microsoft.com/office/drawing/2014/main" id="{3FB7AA5C-3EC7-44A8-B6DA-D751E36CB407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4950" y="1625865"/>
            <a:ext cx="3556265" cy="2122469"/>
          </a:xfrm>
          <a:prstGeom prst="rect">
            <a:avLst/>
          </a:prstGeom>
        </p:spPr>
      </p:pic>
      <p:pic>
        <p:nvPicPr>
          <p:cNvPr id="34" name="図 33">
            <a:extLst>
              <a:ext uri="{FF2B5EF4-FFF2-40B4-BE49-F238E27FC236}">
                <a16:creationId xmlns:a16="http://schemas.microsoft.com/office/drawing/2014/main" id="{410E76CF-CFB2-4812-A511-82B0508A85A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506489" y="4337490"/>
            <a:ext cx="4219870" cy="1657350"/>
          </a:xfrm>
          <a:prstGeom prst="rect">
            <a:avLst/>
          </a:prstGeom>
        </p:spPr>
      </p:pic>
      <p:pic>
        <p:nvPicPr>
          <p:cNvPr id="38" name="図 37">
            <a:extLst>
              <a:ext uri="{FF2B5EF4-FFF2-40B4-BE49-F238E27FC236}">
                <a16:creationId xmlns:a16="http://schemas.microsoft.com/office/drawing/2014/main" id="{C6ED845A-3A68-4D0F-A5B9-10279F0044FC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9152" y="4264242"/>
            <a:ext cx="1664690" cy="272615"/>
          </a:xfrm>
          <a:prstGeom prst="rect">
            <a:avLst/>
          </a:prstGeom>
        </p:spPr>
      </p:pic>
      <p:pic>
        <p:nvPicPr>
          <p:cNvPr id="21" name="図 20" descr="テキスト&#10;&#10;自動的に生成された説明">
            <a:extLst>
              <a:ext uri="{FF2B5EF4-FFF2-40B4-BE49-F238E27FC236}">
                <a16:creationId xmlns:a16="http://schemas.microsoft.com/office/drawing/2014/main" id="{C1BC8188-10D8-4ACF-848A-1BB75E200282}"/>
              </a:ext>
            </a:extLst>
          </p:cNvPr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20988" y="507699"/>
            <a:ext cx="1899202" cy="531815"/>
          </a:xfrm>
          <a:prstGeom prst="rect">
            <a:avLst/>
          </a:prstGeom>
        </p:spPr>
      </p:pic>
      <p:pic>
        <p:nvPicPr>
          <p:cNvPr id="3" name="図 2" descr="図形&#10;&#10;低い精度で自動的に生成された説明">
            <a:extLst>
              <a:ext uri="{FF2B5EF4-FFF2-40B4-BE49-F238E27FC236}">
                <a16:creationId xmlns:a16="http://schemas.microsoft.com/office/drawing/2014/main" id="{35F73257-F58D-4F6A-ACB3-7D801C3FD1A3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5808" y="1317791"/>
            <a:ext cx="5065271" cy="4516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12743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5870AB2E-AEA9-4AC2-983A-2919B52B27A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6096000" cy="6858000"/>
          </a:xfrm>
          <a:prstGeom prst="rect">
            <a:avLst/>
          </a:prstGeom>
        </p:spPr>
      </p:pic>
      <p:pic>
        <p:nvPicPr>
          <p:cNvPr id="8" name="図 7" descr="文字の書かれた紙&#10;&#10;中程度の精度で自動的に生成された説明">
            <a:extLst>
              <a:ext uri="{FF2B5EF4-FFF2-40B4-BE49-F238E27FC236}">
                <a16:creationId xmlns:a16="http://schemas.microsoft.com/office/drawing/2014/main" id="{E6F7D639-54FF-4C8F-B797-EFD517C1CA5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19235" y="0"/>
            <a:ext cx="3072765" cy="3429000"/>
          </a:xfrm>
          <a:prstGeom prst="rect">
            <a:avLst/>
          </a:prstGeom>
        </p:spPr>
      </p:pic>
      <p:pic>
        <p:nvPicPr>
          <p:cNvPr id="11" name="図 10" descr="テキスト&#10;&#10;自動的に生成された説明">
            <a:extLst>
              <a:ext uri="{FF2B5EF4-FFF2-40B4-BE49-F238E27FC236}">
                <a16:creationId xmlns:a16="http://schemas.microsoft.com/office/drawing/2014/main" id="{7182626F-125C-4C0C-A505-DDFD412B99A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6000" y="0"/>
            <a:ext cx="3095625" cy="2457450"/>
          </a:xfrm>
          <a:prstGeom prst="rect">
            <a:avLst/>
          </a:prstGeom>
        </p:spPr>
      </p:pic>
      <p:pic>
        <p:nvPicPr>
          <p:cNvPr id="10" name="図 9" descr="文字の書かれた紙&#10;&#10;中程度の精度で自動的に生成された説明">
            <a:extLst>
              <a:ext uri="{FF2B5EF4-FFF2-40B4-BE49-F238E27FC236}">
                <a16:creationId xmlns:a16="http://schemas.microsoft.com/office/drawing/2014/main" id="{AA7A279A-9CB2-4A40-BEB5-55FBD698D7E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91625" y="3230880"/>
            <a:ext cx="3000375" cy="3627120"/>
          </a:xfrm>
          <a:prstGeom prst="rect">
            <a:avLst/>
          </a:prstGeom>
        </p:spPr>
      </p:pic>
      <p:pic>
        <p:nvPicPr>
          <p:cNvPr id="13" name="図 12" descr="文字と絵が書かれた紙&#10;&#10;低い精度で自動的に生成された説明">
            <a:extLst>
              <a:ext uri="{FF2B5EF4-FFF2-40B4-BE49-F238E27FC236}">
                <a16:creationId xmlns:a16="http://schemas.microsoft.com/office/drawing/2014/main" id="{A087DB4F-F0AC-4B89-A79F-B02CAC2FBFE8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8682"/>
          <a:stretch/>
        </p:blipFill>
        <p:spPr>
          <a:xfrm>
            <a:off x="6096000" y="3429000"/>
            <a:ext cx="3095625" cy="3429000"/>
          </a:xfrm>
          <a:prstGeom prst="rect">
            <a:avLst/>
          </a:prstGeom>
        </p:spPr>
      </p:pic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B2E73C48-A611-4FFA-9B2B-EA537BC9F8B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ja-JP" altLang="en-US" dirty="0"/>
          </a:p>
        </p:txBody>
      </p:sp>
      <p:sp>
        <p:nvSpPr>
          <p:cNvPr id="14" name="四角形: 角を丸くする 13">
            <a:extLst>
              <a:ext uri="{FF2B5EF4-FFF2-40B4-BE49-F238E27FC236}">
                <a16:creationId xmlns:a16="http://schemas.microsoft.com/office/drawing/2014/main" id="{F3D721A0-B592-44A0-BD23-3D079A1C89BB}"/>
              </a:ext>
            </a:extLst>
          </p:cNvPr>
          <p:cNvSpPr/>
          <p:nvPr/>
        </p:nvSpPr>
        <p:spPr>
          <a:xfrm>
            <a:off x="695325" y="451485"/>
            <a:ext cx="10801349" cy="6048375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17" name="図 16">
            <a:extLst>
              <a:ext uri="{FF2B5EF4-FFF2-40B4-BE49-F238E27FC236}">
                <a16:creationId xmlns:a16="http://schemas.microsoft.com/office/drawing/2014/main" id="{B65364F7-BFA7-44DD-A3ED-936AA29C4F15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3928" y="6589032"/>
            <a:ext cx="2551024" cy="122579"/>
          </a:xfrm>
          <a:prstGeom prst="rect">
            <a:avLst/>
          </a:prstGeom>
        </p:spPr>
      </p:pic>
      <p:sp>
        <p:nvSpPr>
          <p:cNvPr id="18" name="フリーフォーム: 図形 17">
            <a:extLst>
              <a:ext uri="{FF2B5EF4-FFF2-40B4-BE49-F238E27FC236}">
                <a16:creationId xmlns:a16="http://schemas.microsoft.com/office/drawing/2014/main" id="{F842D8F1-6D3C-4073-8752-76829E51000B}"/>
              </a:ext>
            </a:extLst>
          </p:cNvPr>
          <p:cNvSpPr/>
          <p:nvPr/>
        </p:nvSpPr>
        <p:spPr>
          <a:xfrm>
            <a:off x="695325" y="1094325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7558D3E3-D3D5-496A-8201-0E7FBB315EE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674938" y="626192"/>
            <a:ext cx="2520950" cy="412750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478F67F5-446B-41E1-89E1-0312075DD216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23" b="3635"/>
          <a:stretch/>
        </p:blipFill>
        <p:spPr>
          <a:xfrm>
            <a:off x="1726761" y="3539988"/>
            <a:ext cx="8742964" cy="2513574"/>
          </a:xfrm>
          <a:prstGeom prst="rect">
            <a:avLst/>
          </a:prstGeom>
        </p:spPr>
      </p:pic>
      <p:pic>
        <p:nvPicPr>
          <p:cNvPr id="44" name="グラフィックス 43">
            <a:extLst>
              <a:ext uri="{FF2B5EF4-FFF2-40B4-BE49-F238E27FC236}">
                <a16:creationId xmlns:a16="http://schemas.microsoft.com/office/drawing/2014/main" id="{E47C6B70-D0FF-4D66-8F50-434AEFCE2ADA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9921875" y="622322"/>
            <a:ext cx="1214723" cy="387477"/>
          </a:xfrm>
          <a:prstGeom prst="rect">
            <a:avLst/>
          </a:prstGeom>
        </p:spPr>
      </p:pic>
      <p:pic>
        <p:nvPicPr>
          <p:cNvPr id="34" name="図 33" descr="テキスト&#10;&#10;自動的に生成された説明">
            <a:extLst>
              <a:ext uri="{FF2B5EF4-FFF2-40B4-BE49-F238E27FC236}">
                <a16:creationId xmlns:a16="http://schemas.microsoft.com/office/drawing/2014/main" id="{B0405AC2-7C57-4337-ADCB-F596EFB45844}"/>
              </a:ext>
            </a:extLst>
          </p:cNvPr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21802" y="503258"/>
            <a:ext cx="1789531" cy="524681"/>
          </a:xfrm>
          <a:prstGeom prst="rect">
            <a:avLst/>
          </a:prstGeom>
        </p:spPr>
      </p:pic>
      <p:pic>
        <p:nvPicPr>
          <p:cNvPr id="4" name="図 3" descr="グラフィカル ユーザー インターフェイス, アプリケーション&#10;&#10;自動的に生成された説明">
            <a:extLst>
              <a:ext uri="{FF2B5EF4-FFF2-40B4-BE49-F238E27FC236}">
                <a16:creationId xmlns:a16="http://schemas.microsoft.com/office/drawing/2014/main" id="{66796FDC-AAE5-47FA-9485-6BDCD997F71F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3346" y="1306131"/>
            <a:ext cx="9365764" cy="2205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03232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5870AB2E-AEA9-4AC2-983A-2919B52B27A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6096000" cy="6858000"/>
          </a:xfrm>
          <a:prstGeom prst="rect">
            <a:avLst/>
          </a:prstGeom>
        </p:spPr>
      </p:pic>
      <p:pic>
        <p:nvPicPr>
          <p:cNvPr id="8" name="図 7" descr="文字の書かれた紙&#10;&#10;中程度の精度で自動的に生成された説明">
            <a:extLst>
              <a:ext uri="{FF2B5EF4-FFF2-40B4-BE49-F238E27FC236}">
                <a16:creationId xmlns:a16="http://schemas.microsoft.com/office/drawing/2014/main" id="{E6F7D639-54FF-4C8F-B797-EFD517C1CA5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19235" y="0"/>
            <a:ext cx="3072765" cy="3429000"/>
          </a:xfrm>
          <a:prstGeom prst="rect">
            <a:avLst/>
          </a:prstGeom>
        </p:spPr>
      </p:pic>
      <p:pic>
        <p:nvPicPr>
          <p:cNvPr id="11" name="図 10" descr="テキスト&#10;&#10;自動的に生成された説明">
            <a:extLst>
              <a:ext uri="{FF2B5EF4-FFF2-40B4-BE49-F238E27FC236}">
                <a16:creationId xmlns:a16="http://schemas.microsoft.com/office/drawing/2014/main" id="{7182626F-125C-4C0C-A505-DDFD412B99A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6000" y="0"/>
            <a:ext cx="3095625" cy="2457450"/>
          </a:xfrm>
          <a:prstGeom prst="rect">
            <a:avLst/>
          </a:prstGeom>
        </p:spPr>
      </p:pic>
      <p:pic>
        <p:nvPicPr>
          <p:cNvPr id="10" name="図 9" descr="文字の書かれた紙&#10;&#10;中程度の精度で自動的に生成された説明">
            <a:extLst>
              <a:ext uri="{FF2B5EF4-FFF2-40B4-BE49-F238E27FC236}">
                <a16:creationId xmlns:a16="http://schemas.microsoft.com/office/drawing/2014/main" id="{AA7A279A-9CB2-4A40-BEB5-55FBD698D7E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91625" y="3230880"/>
            <a:ext cx="3000375" cy="3627120"/>
          </a:xfrm>
          <a:prstGeom prst="rect">
            <a:avLst/>
          </a:prstGeom>
        </p:spPr>
      </p:pic>
      <p:pic>
        <p:nvPicPr>
          <p:cNvPr id="13" name="図 12" descr="文字と絵が書かれた紙&#10;&#10;低い精度で自動的に生成された説明">
            <a:extLst>
              <a:ext uri="{FF2B5EF4-FFF2-40B4-BE49-F238E27FC236}">
                <a16:creationId xmlns:a16="http://schemas.microsoft.com/office/drawing/2014/main" id="{A087DB4F-F0AC-4B89-A79F-B02CAC2FBFE8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8682"/>
          <a:stretch/>
        </p:blipFill>
        <p:spPr>
          <a:xfrm>
            <a:off x="6096000" y="3429000"/>
            <a:ext cx="3095625" cy="3429000"/>
          </a:xfrm>
          <a:prstGeom prst="rect">
            <a:avLst/>
          </a:prstGeom>
        </p:spPr>
      </p:pic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B2E73C48-A611-4FFA-9B2B-EA537BC9F8B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ja-JP" altLang="en-US" dirty="0"/>
          </a:p>
        </p:txBody>
      </p:sp>
      <p:sp>
        <p:nvSpPr>
          <p:cNvPr id="14" name="四角形: 角を丸くする 13">
            <a:extLst>
              <a:ext uri="{FF2B5EF4-FFF2-40B4-BE49-F238E27FC236}">
                <a16:creationId xmlns:a16="http://schemas.microsoft.com/office/drawing/2014/main" id="{F3D721A0-B592-44A0-BD23-3D079A1C89BB}"/>
              </a:ext>
            </a:extLst>
          </p:cNvPr>
          <p:cNvSpPr/>
          <p:nvPr/>
        </p:nvSpPr>
        <p:spPr>
          <a:xfrm>
            <a:off x="695325" y="451485"/>
            <a:ext cx="10801349" cy="6048375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17" name="図 16">
            <a:extLst>
              <a:ext uri="{FF2B5EF4-FFF2-40B4-BE49-F238E27FC236}">
                <a16:creationId xmlns:a16="http://schemas.microsoft.com/office/drawing/2014/main" id="{B65364F7-BFA7-44DD-A3ED-936AA29C4F15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3928" y="6589032"/>
            <a:ext cx="2551024" cy="122579"/>
          </a:xfrm>
          <a:prstGeom prst="rect">
            <a:avLst/>
          </a:prstGeom>
        </p:spPr>
      </p:pic>
      <p:sp>
        <p:nvSpPr>
          <p:cNvPr id="18" name="フリーフォーム: 図形 17">
            <a:extLst>
              <a:ext uri="{FF2B5EF4-FFF2-40B4-BE49-F238E27FC236}">
                <a16:creationId xmlns:a16="http://schemas.microsoft.com/office/drawing/2014/main" id="{F842D8F1-6D3C-4073-8752-76829E51000B}"/>
              </a:ext>
            </a:extLst>
          </p:cNvPr>
          <p:cNvSpPr/>
          <p:nvPr/>
        </p:nvSpPr>
        <p:spPr>
          <a:xfrm>
            <a:off x="695325" y="1094325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7558D3E3-D3D5-496A-8201-0E7FBB315EE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674938" y="626192"/>
            <a:ext cx="2520950" cy="412750"/>
          </a:xfrm>
          <a:prstGeom prst="rect">
            <a:avLst/>
          </a:prstGeom>
        </p:spPr>
      </p:pic>
      <p:pic>
        <p:nvPicPr>
          <p:cNvPr id="44" name="グラフィックス 43">
            <a:extLst>
              <a:ext uri="{FF2B5EF4-FFF2-40B4-BE49-F238E27FC236}">
                <a16:creationId xmlns:a16="http://schemas.microsoft.com/office/drawing/2014/main" id="{E47C6B70-D0FF-4D66-8F50-434AEFCE2AD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9921875" y="622322"/>
            <a:ext cx="1214723" cy="387477"/>
          </a:xfrm>
          <a:prstGeom prst="rect">
            <a:avLst/>
          </a:prstGeom>
        </p:spPr>
      </p:pic>
      <p:sp>
        <p:nvSpPr>
          <p:cNvPr id="47" name="四角形: 角を丸くする 46">
            <a:extLst>
              <a:ext uri="{FF2B5EF4-FFF2-40B4-BE49-F238E27FC236}">
                <a16:creationId xmlns:a16="http://schemas.microsoft.com/office/drawing/2014/main" id="{8CC0E296-6B8D-4B0B-9B2B-81AD7C2A57B2}"/>
              </a:ext>
            </a:extLst>
          </p:cNvPr>
          <p:cNvSpPr/>
          <p:nvPr/>
        </p:nvSpPr>
        <p:spPr>
          <a:xfrm>
            <a:off x="9300402" y="1819884"/>
            <a:ext cx="981353" cy="4131654"/>
          </a:xfrm>
          <a:prstGeom prst="roundRect">
            <a:avLst>
              <a:gd name="adj" fmla="val 10420"/>
            </a:avLst>
          </a:prstGeom>
          <a:noFill/>
          <a:ln w="44450">
            <a:solidFill>
              <a:srgbClr val="DFA3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8" name="四角形: 角を丸くする 47">
            <a:extLst>
              <a:ext uri="{FF2B5EF4-FFF2-40B4-BE49-F238E27FC236}">
                <a16:creationId xmlns:a16="http://schemas.microsoft.com/office/drawing/2014/main" id="{71B22662-B5F0-426C-B292-8A1ABDB99D29}"/>
              </a:ext>
            </a:extLst>
          </p:cNvPr>
          <p:cNvSpPr/>
          <p:nvPr/>
        </p:nvSpPr>
        <p:spPr>
          <a:xfrm>
            <a:off x="1936981" y="1819884"/>
            <a:ext cx="981353" cy="4131654"/>
          </a:xfrm>
          <a:prstGeom prst="roundRect">
            <a:avLst>
              <a:gd name="adj" fmla="val 10420"/>
            </a:avLst>
          </a:prstGeom>
          <a:noFill/>
          <a:ln w="44450">
            <a:solidFill>
              <a:srgbClr val="DFA3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8B6F0240-88AB-4C70-870C-E06DB1BFAA78}"/>
              </a:ext>
            </a:extLst>
          </p:cNvPr>
          <p:cNvSpPr/>
          <p:nvPr/>
        </p:nvSpPr>
        <p:spPr>
          <a:xfrm>
            <a:off x="2303596" y="1646295"/>
            <a:ext cx="7601649" cy="45868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16" name="図 15">
            <a:extLst>
              <a:ext uri="{FF2B5EF4-FFF2-40B4-BE49-F238E27FC236}">
                <a16:creationId xmlns:a16="http://schemas.microsoft.com/office/drawing/2014/main" id="{81363106-90E4-4845-A340-6EE13F518672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0507" y="2476210"/>
            <a:ext cx="5066348" cy="548640"/>
          </a:xfrm>
          <a:prstGeom prst="rect">
            <a:avLst/>
          </a:prstGeom>
        </p:spPr>
      </p:pic>
      <p:pic>
        <p:nvPicPr>
          <p:cNvPr id="22" name="図 21" descr="背景パターン&#10;&#10;自動的に生成された説明">
            <a:extLst>
              <a:ext uri="{FF2B5EF4-FFF2-40B4-BE49-F238E27FC236}">
                <a16:creationId xmlns:a16="http://schemas.microsoft.com/office/drawing/2014/main" id="{91B9F1EA-0C98-4CEE-B6DC-AF69B1DAD0BB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2832" y="2099013"/>
            <a:ext cx="1279884" cy="1279884"/>
          </a:xfrm>
          <a:prstGeom prst="rect">
            <a:avLst/>
          </a:prstGeom>
        </p:spPr>
      </p:pic>
      <p:pic>
        <p:nvPicPr>
          <p:cNvPr id="27" name="図 26" descr="テキスト&#10;&#10;自動的に生成された説明">
            <a:extLst>
              <a:ext uri="{FF2B5EF4-FFF2-40B4-BE49-F238E27FC236}">
                <a16:creationId xmlns:a16="http://schemas.microsoft.com/office/drawing/2014/main" id="{A2558CFA-685D-438C-8A84-B04F1455B931}"/>
              </a:ext>
            </a:extLst>
          </p:cNvPr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21802" y="503258"/>
            <a:ext cx="1789531" cy="524681"/>
          </a:xfrm>
          <a:prstGeom prst="rect">
            <a:avLst/>
          </a:prstGeom>
        </p:spPr>
      </p:pic>
      <p:pic>
        <p:nvPicPr>
          <p:cNvPr id="4" name="図 3" descr="テキスト&#10;&#10;自動的に生成された説明">
            <a:extLst>
              <a:ext uri="{FF2B5EF4-FFF2-40B4-BE49-F238E27FC236}">
                <a16:creationId xmlns:a16="http://schemas.microsoft.com/office/drawing/2014/main" id="{0D34F38B-0A43-4D2E-AC75-27BD3D78CE0A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882" y="1303279"/>
            <a:ext cx="8570505" cy="4184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48510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5870AB2E-AEA9-4AC2-983A-2919B52B27A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6096000" cy="6858000"/>
          </a:xfrm>
          <a:prstGeom prst="rect">
            <a:avLst/>
          </a:prstGeom>
        </p:spPr>
      </p:pic>
      <p:pic>
        <p:nvPicPr>
          <p:cNvPr id="8" name="図 7" descr="文字の書かれた紙&#10;&#10;中程度の精度で自動的に生成された説明">
            <a:extLst>
              <a:ext uri="{FF2B5EF4-FFF2-40B4-BE49-F238E27FC236}">
                <a16:creationId xmlns:a16="http://schemas.microsoft.com/office/drawing/2014/main" id="{E6F7D639-54FF-4C8F-B797-EFD517C1CA5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19235" y="0"/>
            <a:ext cx="3072765" cy="3429000"/>
          </a:xfrm>
          <a:prstGeom prst="rect">
            <a:avLst/>
          </a:prstGeom>
        </p:spPr>
      </p:pic>
      <p:pic>
        <p:nvPicPr>
          <p:cNvPr id="11" name="図 10" descr="テキスト&#10;&#10;自動的に生成された説明">
            <a:extLst>
              <a:ext uri="{FF2B5EF4-FFF2-40B4-BE49-F238E27FC236}">
                <a16:creationId xmlns:a16="http://schemas.microsoft.com/office/drawing/2014/main" id="{7182626F-125C-4C0C-A505-DDFD412B99A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6000" y="0"/>
            <a:ext cx="3095625" cy="2457450"/>
          </a:xfrm>
          <a:prstGeom prst="rect">
            <a:avLst/>
          </a:prstGeom>
        </p:spPr>
      </p:pic>
      <p:pic>
        <p:nvPicPr>
          <p:cNvPr id="10" name="図 9" descr="文字の書かれた紙&#10;&#10;中程度の精度で自動的に生成された説明">
            <a:extLst>
              <a:ext uri="{FF2B5EF4-FFF2-40B4-BE49-F238E27FC236}">
                <a16:creationId xmlns:a16="http://schemas.microsoft.com/office/drawing/2014/main" id="{AA7A279A-9CB2-4A40-BEB5-55FBD698D7E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91625" y="3230880"/>
            <a:ext cx="3000375" cy="3627120"/>
          </a:xfrm>
          <a:prstGeom prst="rect">
            <a:avLst/>
          </a:prstGeom>
        </p:spPr>
      </p:pic>
      <p:pic>
        <p:nvPicPr>
          <p:cNvPr id="13" name="図 12" descr="文字と絵が書かれた紙&#10;&#10;低い精度で自動的に生成された説明">
            <a:extLst>
              <a:ext uri="{FF2B5EF4-FFF2-40B4-BE49-F238E27FC236}">
                <a16:creationId xmlns:a16="http://schemas.microsoft.com/office/drawing/2014/main" id="{A087DB4F-F0AC-4B89-A79F-B02CAC2FBFE8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8682"/>
          <a:stretch/>
        </p:blipFill>
        <p:spPr>
          <a:xfrm>
            <a:off x="6096000" y="3429000"/>
            <a:ext cx="3095625" cy="3429000"/>
          </a:xfrm>
          <a:prstGeom prst="rect">
            <a:avLst/>
          </a:prstGeom>
        </p:spPr>
      </p:pic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B2E73C48-A611-4FFA-9B2B-EA537BC9F8B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ja-JP" altLang="en-US" dirty="0"/>
          </a:p>
        </p:txBody>
      </p:sp>
      <p:sp>
        <p:nvSpPr>
          <p:cNvPr id="14" name="四角形: 角を丸くする 13">
            <a:extLst>
              <a:ext uri="{FF2B5EF4-FFF2-40B4-BE49-F238E27FC236}">
                <a16:creationId xmlns:a16="http://schemas.microsoft.com/office/drawing/2014/main" id="{F3D721A0-B592-44A0-BD23-3D079A1C89BB}"/>
              </a:ext>
            </a:extLst>
          </p:cNvPr>
          <p:cNvSpPr/>
          <p:nvPr/>
        </p:nvSpPr>
        <p:spPr>
          <a:xfrm>
            <a:off x="695325" y="451485"/>
            <a:ext cx="10801349" cy="6048375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17" name="図 16">
            <a:extLst>
              <a:ext uri="{FF2B5EF4-FFF2-40B4-BE49-F238E27FC236}">
                <a16:creationId xmlns:a16="http://schemas.microsoft.com/office/drawing/2014/main" id="{B65364F7-BFA7-44DD-A3ED-936AA29C4F15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3928" y="6589032"/>
            <a:ext cx="2551024" cy="122579"/>
          </a:xfrm>
          <a:prstGeom prst="rect">
            <a:avLst/>
          </a:prstGeom>
        </p:spPr>
      </p:pic>
      <p:sp>
        <p:nvSpPr>
          <p:cNvPr id="18" name="フリーフォーム: 図形 17">
            <a:extLst>
              <a:ext uri="{FF2B5EF4-FFF2-40B4-BE49-F238E27FC236}">
                <a16:creationId xmlns:a16="http://schemas.microsoft.com/office/drawing/2014/main" id="{F842D8F1-6D3C-4073-8752-76829E51000B}"/>
              </a:ext>
            </a:extLst>
          </p:cNvPr>
          <p:cNvSpPr/>
          <p:nvPr/>
        </p:nvSpPr>
        <p:spPr>
          <a:xfrm>
            <a:off x="695325" y="1094325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7558D3E3-D3D5-496A-8201-0E7FBB315EE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357842" y="591162"/>
            <a:ext cx="2520950" cy="412750"/>
          </a:xfrm>
          <a:prstGeom prst="rect">
            <a:avLst/>
          </a:prstGeom>
        </p:spPr>
      </p:pic>
      <p:pic>
        <p:nvPicPr>
          <p:cNvPr id="44" name="グラフィックス 43">
            <a:extLst>
              <a:ext uri="{FF2B5EF4-FFF2-40B4-BE49-F238E27FC236}">
                <a16:creationId xmlns:a16="http://schemas.microsoft.com/office/drawing/2014/main" id="{E47C6B70-D0FF-4D66-8F50-434AEFCE2AD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9921875" y="622322"/>
            <a:ext cx="1214723" cy="387477"/>
          </a:xfrm>
          <a:prstGeom prst="rect">
            <a:avLst/>
          </a:prstGeom>
        </p:spPr>
      </p:pic>
      <p:pic>
        <p:nvPicPr>
          <p:cNvPr id="4" name="図 3" descr="棒グラフ が含まれている画像&#10;&#10;自動的に生成された説明">
            <a:extLst>
              <a:ext uri="{FF2B5EF4-FFF2-40B4-BE49-F238E27FC236}">
                <a16:creationId xmlns:a16="http://schemas.microsoft.com/office/drawing/2014/main" id="{77225EB0-D81A-4A7D-9380-9694C229AAFF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28"/>
          <a:stretch/>
        </p:blipFill>
        <p:spPr>
          <a:xfrm>
            <a:off x="2838901" y="1423802"/>
            <a:ext cx="3840480" cy="1839924"/>
          </a:xfrm>
          <a:prstGeom prst="rect">
            <a:avLst/>
          </a:prstGeom>
        </p:spPr>
      </p:pic>
      <p:pic>
        <p:nvPicPr>
          <p:cNvPr id="6" name="図 5" descr="グラフィカル ユーザー インターフェイス&#10;&#10;中程度の精度で自動的に生成された説明">
            <a:extLst>
              <a:ext uri="{FF2B5EF4-FFF2-40B4-BE49-F238E27FC236}">
                <a16:creationId xmlns:a16="http://schemas.microsoft.com/office/drawing/2014/main" id="{71407D7E-15C6-400D-9886-10C6E7247C92}"/>
              </a:ext>
            </a:extLst>
          </p:cNvPr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894"/>
          <a:stretch/>
        </p:blipFill>
        <p:spPr>
          <a:xfrm>
            <a:off x="1426972" y="3840377"/>
            <a:ext cx="3840480" cy="1846847"/>
          </a:xfrm>
          <a:prstGeom prst="rect">
            <a:avLst/>
          </a:prstGeom>
        </p:spPr>
      </p:pic>
      <p:pic>
        <p:nvPicPr>
          <p:cNvPr id="12" name="図 11" descr="グラフィカル ユーザー インターフェイス が含まれている画像&#10;&#10;自動的に生成された説明">
            <a:extLst>
              <a:ext uri="{FF2B5EF4-FFF2-40B4-BE49-F238E27FC236}">
                <a16:creationId xmlns:a16="http://schemas.microsoft.com/office/drawing/2014/main" id="{18248C89-FC09-4A48-8615-CF1EC17957E3}"/>
              </a:ext>
            </a:extLst>
          </p:cNvPr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02"/>
          <a:stretch/>
        </p:blipFill>
        <p:spPr>
          <a:xfrm>
            <a:off x="6898136" y="3837416"/>
            <a:ext cx="3840480" cy="1844608"/>
          </a:xfrm>
          <a:prstGeom prst="rect">
            <a:avLst/>
          </a:prstGeom>
        </p:spPr>
      </p:pic>
      <p:pic>
        <p:nvPicPr>
          <p:cNvPr id="26" name="図 25" descr="テキスト&#10;&#10;自動的に生成された説明">
            <a:extLst>
              <a:ext uri="{FF2B5EF4-FFF2-40B4-BE49-F238E27FC236}">
                <a16:creationId xmlns:a16="http://schemas.microsoft.com/office/drawing/2014/main" id="{8768EC2E-BDA3-42D7-A1A2-F42A9E1E255D}"/>
              </a:ext>
            </a:extLst>
          </p:cNvPr>
          <p:cNvPicPr>
            <a:picLocks noChangeAspect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2180" y="482922"/>
            <a:ext cx="2439587" cy="629230"/>
          </a:xfrm>
          <a:prstGeom prst="rect">
            <a:avLst/>
          </a:prstGeom>
        </p:spPr>
      </p:pic>
      <p:pic>
        <p:nvPicPr>
          <p:cNvPr id="5" name="図 4" descr="アプリケーション&#10;&#10;低い精度で自動的に生成された説明">
            <a:extLst>
              <a:ext uri="{FF2B5EF4-FFF2-40B4-BE49-F238E27FC236}">
                <a16:creationId xmlns:a16="http://schemas.microsoft.com/office/drawing/2014/main" id="{8D6E3B0E-6CD4-477B-BECB-A2EA3F82AE3D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0455" y="1221789"/>
            <a:ext cx="9665025" cy="4973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0135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5870AB2E-AEA9-4AC2-983A-2919B52B27A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6096000" cy="6858000"/>
          </a:xfrm>
          <a:prstGeom prst="rect">
            <a:avLst/>
          </a:prstGeom>
        </p:spPr>
      </p:pic>
      <p:pic>
        <p:nvPicPr>
          <p:cNvPr id="8" name="図 7" descr="文字の書かれた紙&#10;&#10;中程度の精度で自動的に生成された説明">
            <a:extLst>
              <a:ext uri="{FF2B5EF4-FFF2-40B4-BE49-F238E27FC236}">
                <a16:creationId xmlns:a16="http://schemas.microsoft.com/office/drawing/2014/main" id="{E6F7D639-54FF-4C8F-B797-EFD517C1CA5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19235" y="0"/>
            <a:ext cx="3072765" cy="3429000"/>
          </a:xfrm>
          <a:prstGeom prst="rect">
            <a:avLst/>
          </a:prstGeom>
        </p:spPr>
      </p:pic>
      <p:pic>
        <p:nvPicPr>
          <p:cNvPr id="11" name="図 10" descr="テキスト&#10;&#10;自動的に生成された説明">
            <a:extLst>
              <a:ext uri="{FF2B5EF4-FFF2-40B4-BE49-F238E27FC236}">
                <a16:creationId xmlns:a16="http://schemas.microsoft.com/office/drawing/2014/main" id="{7182626F-125C-4C0C-A505-DDFD412B99A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6000" y="0"/>
            <a:ext cx="3095625" cy="2457450"/>
          </a:xfrm>
          <a:prstGeom prst="rect">
            <a:avLst/>
          </a:prstGeom>
        </p:spPr>
      </p:pic>
      <p:pic>
        <p:nvPicPr>
          <p:cNvPr id="10" name="図 9" descr="文字の書かれた紙&#10;&#10;中程度の精度で自動的に生成された説明">
            <a:extLst>
              <a:ext uri="{FF2B5EF4-FFF2-40B4-BE49-F238E27FC236}">
                <a16:creationId xmlns:a16="http://schemas.microsoft.com/office/drawing/2014/main" id="{AA7A279A-9CB2-4A40-BEB5-55FBD698D7E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91625" y="3230880"/>
            <a:ext cx="3000375" cy="3627120"/>
          </a:xfrm>
          <a:prstGeom prst="rect">
            <a:avLst/>
          </a:prstGeom>
        </p:spPr>
      </p:pic>
      <p:pic>
        <p:nvPicPr>
          <p:cNvPr id="13" name="図 12" descr="文字と絵が書かれた紙&#10;&#10;低い精度で自動的に生成された説明">
            <a:extLst>
              <a:ext uri="{FF2B5EF4-FFF2-40B4-BE49-F238E27FC236}">
                <a16:creationId xmlns:a16="http://schemas.microsoft.com/office/drawing/2014/main" id="{A087DB4F-F0AC-4B89-A79F-B02CAC2FBFE8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8682"/>
          <a:stretch/>
        </p:blipFill>
        <p:spPr>
          <a:xfrm>
            <a:off x="6096000" y="3429000"/>
            <a:ext cx="3095625" cy="3429000"/>
          </a:xfrm>
          <a:prstGeom prst="rect">
            <a:avLst/>
          </a:prstGeom>
        </p:spPr>
      </p:pic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B2E73C48-A611-4FFA-9B2B-EA537BC9F8B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ja-JP" altLang="en-US" dirty="0"/>
          </a:p>
        </p:txBody>
      </p:sp>
      <p:sp>
        <p:nvSpPr>
          <p:cNvPr id="14" name="四角形: 角を丸くする 13">
            <a:extLst>
              <a:ext uri="{FF2B5EF4-FFF2-40B4-BE49-F238E27FC236}">
                <a16:creationId xmlns:a16="http://schemas.microsoft.com/office/drawing/2014/main" id="{F3D721A0-B592-44A0-BD23-3D079A1C89BB}"/>
              </a:ext>
            </a:extLst>
          </p:cNvPr>
          <p:cNvSpPr/>
          <p:nvPr/>
        </p:nvSpPr>
        <p:spPr>
          <a:xfrm>
            <a:off x="695325" y="451485"/>
            <a:ext cx="10801349" cy="6048375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17" name="図 16">
            <a:extLst>
              <a:ext uri="{FF2B5EF4-FFF2-40B4-BE49-F238E27FC236}">
                <a16:creationId xmlns:a16="http://schemas.microsoft.com/office/drawing/2014/main" id="{B65364F7-BFA7-44DD-A3ED-936AA29C4F15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3928" y="6589032"/>
            <a:ext cx="2551024" cy="122579"/>
          </a:xfrm>
          <a:prstGeom prst="rect">
            <a:avLst/>
          </a:prstGeom>
        </p:spPr>
      </p:pic>
      <p:sp>
        <p:nvSpPr>
          <p:cNvPr id="18" name="フリーフォーム: 図形 17">
            <a:extLst>
              <a:ext uri="{FF2B5EF4-FFF2-40B4-BE49-F238E27FC236}">
                <a16:creationId xmlns:a16="http://schemas.microsoft.com/office/drawing/2014/main" id="{F842D8F1-6D3C-4073-8752-76829E51000B}"/>
              </a:ext>
            </a:extLst>
          </p:cNvPr>
          <p:cNvSpPr/>
          <p:nvPr/>
        </p:nvSpPr>
        <p:spPr>
          <a:xfrm>
            <a:off x="695325" y="1094325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4" name="グラフィックス 43">
            <a:extLst>
              <a:ext uri="{FF2B5EF4-FFF2-40B4-BE49-F238E27FC236}">
                <a16:creationId xmlns:a16="http://schemas.microsoft.com/office/drawing/2014/main" id="{E47C6B70-D0FF-4D66-8F50-434AEFCE2AD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9921875" y="622322"/>
            <a:ext cx="1214723" cy="387477"/>
          </a:xfrm>
          <a:prstGeom prst="rect">
            <a:avLst/>
          </a:prstGeom>
        </p:spPr>
      </p:pic>
      <p:pic>
        <p:nvPicPr>
          <p:cNvPr id="6" name="図 5" descr="背景パターン が含まれている画像&#10;&#10;自動的に生成された説明">
            <a:extLst>
              <a:ext uri="{FF2B5EF4-FFF2-40B4-BE49-F238E27FC236}">
                <a16:creationId xmlns:a16="http://schemas.microsoft.com/office/drawing/2014/main" id="{B74E9E7E-E6E5-4C56-9A2D-3A55692E93E7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9750" y="2286635"/>
            <a:ext cx="8572500" cy="2305050"/>
          </a:xfrm>
          <a:prstGeom prst="rect">
            <a:avLst/>
          </a:prstGeom>
        </p:spPr>
      </p:pic>
      <p:pic>
        <p:nvPicPr>
          <p:cNvPr id="20" name="図 19">
            <a:extLst>
              <a:ext uri="{FF2B5EF4-FFF2-40B4-BE49-F238E27FC236}">
                <a16:creationId xmlns:a16="http://schemas.microsoft.com/office/drawing/2014/main" id="{AB577396-3DB1-492A-81D6-6A43548F305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674938" y="626192"/>
            <a:ext cx="2520950" cy="412750"/>
          </a:xfrm>
          <a:prstGeom prst="rect">
            <a:avLst/>
          </a:prstGeom>
        </p:spPr>
      </p:pic>
      <p:pic>
        <p:nvPicPr>
          <p:cNvPr id="3" name="図 2" descr="図形&#10;&#10;中程度の精度で自動的に生成された説明">
            <a:extLst>
              <a:ext uri="{FF2B5EF4-FFF2-40B4-BE49-F238E27FC236}">
                <a16:creationId xmlns:a16="http://schemas.microsoft.com/office/drawing/2014/main" id="{0DD4721D-A491-46FA-B986-597B169B4E85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333" y="501166"/>
            <a:ext cx="1850985" cy="748153"/>
          </a:xfrm>
          <a:prstGeom prst="rect">
            <a:avLst/>
          </a:prstGeom>
        </p:spPr>
      </p:pic>
      <p:pic>
        <p:nvPicPr>
          <p:cNvPr id="5" name="図 4" descr="図形&#10;&#10;中程度の精度で自動的に生成された説明">
            <a:extLst>
              <a:ext uri="{FF2B5EF4-FFF2-40B4-BE49-F238E27FC236}">
                <a16:creationId xmlns:a16="http://schemas.microsoft.com/office/drawing/2014/main" id="{598A1D5F-E614-460E-8F96-4CA6EC980BEE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4456" y="1533806"/>
            <a:ext cx="7766934" cy="429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19040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5870AB2E-AEA9-4AC2-983A-2919B52B27A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6096000" cy="6858000"/>
          </a:xfrm>
          <a:prstGeom prst="rect">
            <a:avLst/>
          </a:prstGeom>
        </p:spPr>
      </p:pic>
      <p:pic>
        <p:nvPicPr>
          <p:cNvPr id="8" name="図 7" descr="文字の書かれた紙&#10;&#10;中程度の精度で自動的に生成された説明">
            <a:extLst>
              <a:ext uri="{FF2B5EF4-FFF2-40B4-BE49-F238E27FC236}">
                <a16:creationId xmlns:a16="http://schemas.microsoft.com/office/drawing/2014/main" id="{E6F7D639-54FF-4C8F-B797-EFD517C1CA5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19235" y="0"/>
            <a:ext cx="3072765" cy="3429000"/>
          </a:xfrm>
          <a:prstGeom prst="rect">
            <a:avLst/>
          </a:prstGeom>
        </p:spPr>
      </p:pic>
      <p:pic>
        <p:nvPicPr>
          <p:cNvPr id="11" name="図 10" descr="テキスト&#10;&#10;自動的に生成された説明">
            <a:extLst>
              <a:ext uri="{FF2B5EF4-FFF2-40B4-BE49-F238E27FC236}">
                <a16:creationId xmlns:a16="http://schemas.microsoft.com/office/drawing/2014/main" id="{7182626F-125C-4C0C-A505-DDFD412B99A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6000" y="0"/>
            <a:ext cx="3095625" cy="2457450"/>
          </a:xfrm>
          <a:prstGeom prst="rect">
            <a:avLst/>
          </a:prstGeom>
        </p:spPr>
      </p:pic>
      <p:pic>
        <p:nvPicPr>
          <p:cNvPr id="10" name="図 9" descr="文字の書かれた紙&#10;&#10;中程度の精度で自動的に生成された説明">
            <a:extLst>
              <a:ext uri="{FF2B5EF4-FFF2-40B4-BE49-F238E27FC236}">
                <a16:creationId xmlns:a16="http://schemas.microsoft.com/office/drawing/2014/main" id="{AA7A279A-9CB2-4A40-BEB5-55FBD698D7E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91625" y="3230880"/>
            <a:ext cx="3000375" cy="3627120"/>
          </a:xfrm>
          <a:prstGeom prst="rect">
            <a:avLst/>
          </a:prstGeom>
        </p:spPr>
      </p:pic>
      <p:pic>
        <p:nvPicPr>
          <p:cNvPr id="13" name="図 12" descr="文字と絵が書かれた紙&#10;&#10;低い精度で自動的に生成された説明">
            <a:extLst>
              <a:ext uri="{FF2B5EF4-FFF2-40B4-BE49-F238E27FC236}">
                <a16:creationId xmlns:a16="http://schemas.microsoft.com/office/drawing/2014/main" id="{A087DB4F-F0AC-4B89-A79F-B02CAC2FBFE8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8682"/>
          <a:stretch/>
        </p:blipFill>
        <p:spPr>
          <a:xfrm>
            <a:off x="6096000" y="3429000"/>
            <a:ext cx="3095625" cy="3429000"/>
          </a:xfrm>
          <a:prstGeom prst="rect">
            <a:avLst/>
          </a:prstGeom>
        </p:spPr>
      </p:pic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B2E73C48-A611-4FFA-9B2B-EA537BC9F8B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ja-JP" altLang="en-US" dirty="0"/>
          </a:p>
        </p:txBody>
      </p:sp>
      <p:sp>
        <p:nvSpPr>
          <p:cNvPr id="14" name="四角形: 角を丸くする 13">
            <a:extLst>
              <a:ext uri="{FF2B5EF4-FFF2-40B4-BE49-F238E27FC236}">
                <a16:creationId xmlns:a16="http://schemas.microsoft.com/office/drawing/2014/main" id="{F3D721A0-B592-44A0-BD23-3D079A1C89BB}"/>
              </a:ext>
            </a:extLst>
          </p:cNvPr>
          <p:cNvSpPr/>
          <p:nvPr/>
        </p:nvSpPr>
        <p:spPr>
          <a:xfrm>
            <a:off x="695325" y="451485"/>
            <a:ext cx="10801349" cy="6048375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17" name="図 16">
            <a:extLst>
              <a:ext uri="{FF2B5EF4-FFF2-40B4-BE49-F238E27FC236}">
                <a16:creationId xmlns:a16="http://schemas.microsoft.com/office/drawing/2014/main" id="{B65364F7-BFA7-44DD-A3ED-936AA29C4F15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3928" y="6589032"/>
            <a:ext cx="2551024" cy="122579"/>
          </a:xfrm>
          <a:prstGeom prst="rect">
            <a:avLst/>
          </a:prstGeom>
        </p:spPr>
      </p:pic>
      <p:sp>
        <p:nvSpPr>
          <p:cNvPr id="18" name="フリーフォーム: 図形 17">
            <a:extLst>
              <a:ext uri="{FF2B5EF4-FFF2-40B4-BE49-F238E27FC236}">
                <a16:creationId xmlns:a16="http://schemas.microsoft.com/office/drawing/2014/main" id="{F842D8F1-6D3C-4073-8752-76829E51000B}"/>
              </a:ext>
            </a:extLst>
          </p:cNvPr>
          <p:cNvSpPr/>
          <p:nvPr/>
        </p:nvSpPr>
        <p:spPr>
          <a:xfrm>
            <a:off x="695325" y="1094325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7558D3E3-D3D5-496A-8201-0E7FBB315EE6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r="50776" b="8579"/>
          <a:stretch/>
        </p:blipFill>
        <p:spPr>
          <a:xfrm>
            <a:off x="2674938" y="626192"/>
            <a:ext cx="1240902" cy="377337"/>
          </a:xfrm>
          <a:prstGeom prst="rect">
            <a:avLst/>
          </a:prstGeom>
        </p:spPr>
      </p:pic>
      <p:pic>
        <p:nvPicPr>
          <p:cNvPr id="44" name="グラフィックス 43">
            <a:extLst>
              <a:ext uri="{FF2B5EF4-FFF2-40B4-BE49-F238E27FC236}">
                <a16:creationId xmlns:a16="http://schemas.microsoft.com/office/drawing/2014/main" id="{E47C6B70-D0FF-4D66-8F50-434AEFCE2AD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9921875" y="622322"/>
            <a:ext cx="1214723" cy="387477"/>
          </a:xfrm>
          <a:prstGeom prst="rect">
            <a:avLst/>
          </a:prstGeom>
        </p:spPr>
      </p:pic>
      <p:pic>
        <p:nvPicPr>
          <p:cNvPr id="6" name="図 5" descr="ピンク が含まれている画像&#10;&#10;自動的に生成された説明">
            <a:extLst>
              <a:ext uri="{FF2B5EF4-FFF2-40B4-BE49-F238E27FC236}">
                <a16:creationId xmlns:a16="http://schemas.microsoft.com/office/drawing/2014/main" id="{AAC8D989-7E83-4639-BEBA-F3588BD480EC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97" b="2012"/>
          <a:stretch/>
        </p:blipFill>
        <p:spPr>
          <a:xfrm>
            <a:off x="1751641" y="3508740"/>
            <a:ext cx="8686800" cy="2549613"/>
          </a:xfrm>
          <a:prstGeom prst="rect">
            <a:avLst/>
          </a:prstGeom>
        </p:spPr>
      </p:pic>
      <p:pic>
        <p:nvPicPr>
          <p:cNvPr id="28" name="図 27" descr="テキスト&#10;&#10;自動的に生成された説明">
            <a:extLst>
              <a:ext uri="{FF2B5EF4-FFF2-40B4-BE49-F238E27FC236}">
                <a16:creationId xmlns:a16="http://schemas.microsoft.com/office/drawing/2014/main" id="{D146B357-0354-496E-AF87-C4E3E4826982}"/>
              </a:ext>
            </a:extLst>
          </p:cNvPr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21802" y="503258"/>
            <a:ext cx="1789531" cy="524681"/>
          </a:xfrm>
          <a:prstGeom prst="rect">
            <a:avLst/>
          </a:prstGeom>
        </p:spPr>
      </p:pic>
      <p:pic>
        <p:nvPicPr>
          <p:cNvPr id="4" name="図 3" descr="図形&#10;&#10;中程度の精度で自動的に生成された説明">
            <a:extLst>
              <a:ext uri="{FF2B5EF4-FFF2-40B4-BE49-F238E27FC236}">
                <a16:creationId xmlns:a16="http://schemas.microsoft.com/office/drawing/2014/main" id="{3A04D201-A54A-4380-A344-1368FED187BC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642" y="1306237"/>
            <a:ext cx="10357759" cy="2205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28924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5870AB2E-AEA9-4AC2-983A-2919B52B27A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6096000" cy="6858000"/>
          </a:xfrm>
          <a:prstGeom prst="rect">
            <a:avLst/>
          </a:prstGeom>
        </p:spPr>
      </p:pic>
      <p:pic>
        <p:nvPicPr>
          <p:cNvPr id="8" name="図 7" descr="文字の書かれた紙&#10;&#10;中程度の精度で自動的に生成された説明">
            <a:extLst>
              <a:ext uri="{FF2B5EF4-FFF2-40B4-BE49-F238E27FC236}">
                <a16:creationId xmlns:a16="http://schemas.microsoft.com/office/drawing/2014/main" id="{E6F7D639-54FF-4C8F-B797-EFD517C1CA5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19235" y="0"/>
            <a:ext cx="3072765" cy="3429000"/>
          </a:xfrm>
          <a:prstGeom prst="rect">
            <a:avLst/>
          </a:prstGeom>
        </p:spPr>
      </p:pic>
      <p:pic>
        <p:nvPicPr>
          <p:cNvPr id="11" name="図 10" descr="テキスト&#10;&#10;自動的に生成された説明">
            <a:extLst>
              <a:ext uri="{FF2B5EF4-FFF2-40B4-BE49-F238E27FC236}">
                <a16:creationId xmlns:a16="http://schemas.microsoft.com/office/drawing/2014/main" id="{7182626F-125C-4C0C-A505-DDFD412B99A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6000" y="0"/>
            <a:ext cx="3095625" cy="2457450"/>
          </a:xfrm>
          <a:prstGeom prst="rect">
            <a:avLst/>
          </a:prstGeom>
        </p:spPr>
      </p:pic>
      <p:pic>
        <p:nvPicPr>
          <p:cNvPr id="10" name="図 9" descr="文字の書かれた紙&#10;&#10;中程度の精度で自動的に生成された説明">
            <a:extLst>
              <a:ext uri="{FF2B5EF4-FFF2-40B4-BE49-F238E27FC236}">
                <a16:creationId xmlns:a16="http://schemas.microsoft.com/office/drawing/2014/main" id="{AA7A279A-9CB2-4A40-BEB5-55FBD698D7E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91625" y="3230880"/>
            <a:ext cx="3000375" cy="3627120"/>
          </a:xfrm>
          <a:prstGeom prst="rect">
            <a:avLst/>
          </a:prstGeom>
        </p:spPr>
      </p:pic>
      <p:pic>
        <p:nvPicPr>
          <p:cNvPr id="13" name="図 12" descr="文字と絵が書かれた紙&#10;&#10;低い精度で自動的に生成された説明">
            <a:extLst>
              <a:ext uri="{FF2B5EF4-FFF2-40B4-BE49-F238E27FC236}">
                <a16:creationId xmlns:a16="http://schemas.microsoft.com/office/drawing/2014/main" id="{A087DB4F-F0AC-4B89-A79F-B02CAC2FBFE8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8682"/>
          <a:stretch/>
        </p:blipFill>
        <p:spPr>
          <a:xfrm>
            <a:off x="6096000" y="3429000"/>
            <a:ext cx="3095625" cy="3429000"/>
          </a:xfrm>
          <a:prstGeom prst="rect">
            <a:avLst/>
          </a:prstGeom>
        </p:spPr>
      </p:pic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B2E73C48-A611-4FFA-9B2B-EA537BC9F8B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ja-JP" altLang="en-US" dirty="0"/>
          </a:p>
        </p:txBody>
      </p:sp>
      <p:sp>
        <p:nvSpPr>
          <p:cNvPr id="14" name="四角形: 角を丸くする 13">
            <a:extLst>
              <a:ext uri="{FF2B5EF4-FFF2-40B4-BE49-F238E27FC236}">
                <a16:creationId xmlns:a16="http://schemas.microsoft.com/office/drawing/2014/main" id="{F3D721A0-B592-44A0-BD23-3D079A1C89BB}"/>
              </a:ext>
            </a:extLst>
          </p:cNvPr>
          <p:cNvSpPr/>
          <p:nvPr/>
        </p:nvSpPr>
        <p:spPr>
          <a:xfrm>
            <a:off x="709730" y="454570"/>
            <a:ext cx="10801349" cy="6048375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17" name="図 16">
            <a:extLst>
              <a:ext uri="{FF2B5EF4-FFF2-40B4-BE49-F238E27FC236}">
                <a16:creationId xmlns:a16="http://schemas.microsoft.com/office/drawing/2014/main" id="{B65364F7-BFA7-44DD-A3ED-936AA29C4F15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3928" y="6589032"/>
            <a:ext cx="2551024" cy="122579"/>
          </a:xfrm>
          <a:prstGeom prst="rect">
            <a:avLst/>
          </a:prstGeom>
        </p:spPr>
      </p:pic>
      <p:sp>
        <p:nvSpPr>
          <p:cNvPr id="18" name="フリーフォーム: 図形 17">
            <a:extLst>
              <a:ext uri="{FF2B5EF4-FFF2-40B4-BE49-F238E27FC236}">
                <a16:creationId xmlns:a16="http://schemas.microsoft.com/office/drawing/2014/main" id="{F842D8F1-6D3C-4073-8752-76829E51000B}"/>
              </a:ext>
            </a:extLst>
          </p:cNvPr>
          <p:cNvSpPr/>
          <p:nvPr/>
        </p:nvSpPr>
        <p:spPr>
          <a:xfrm>
            <a:off x="695325" y="1094325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7558D3E3-D3D5-496A-8201-0E7FBB315EE6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r="51428" b="8188"/>
          <a:stretch/>
        </p:blipFill>
        <p:spPr>
          <a:xfrm>
            <a:off x="3357842" y="626192"/>
            <a:ext cx="1224486" cy="378956"/>
          </a:xfrm>
          <a:prstGeom prst="rect">
            <a:avLst/>
          </a:prstGeom>
        </p:spPr>
      </p:pic>
      <p:pic>
        <p:nvPicPr>
          <p:cNvPr id="44" name="グラフィックス 43">
            <a:extLst>
              <a:ext uri="{FF2B5EF4-FFF2-40B4-BE49-F238E27FC236}">
                <a16:creationId xmlns:a16="http://schemas.microsoft.com/office/drawing/2014/main" id="{E47C6B70-D0FF-4D66-8F50-434AEFCE2AD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9921875" y="622322"/>
            <a:ext cx="1214723" cy="387477"/>
          </a:xfrm>
          <a:prstGeom prst="rect">
            <a:avLst/>
          </a:prstGeom>
        </p:spPr>
      </p:pic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C5D502AF-A40C-4DF4-82B9-2AB58A1E736F}"/>
              </a:ext>
            </a:extLst>
          </p:cNvPr>
          <p:cNvGrpSpPr/>
          <p:nvPr/>
        </p:nvGrpSpPr>
        <p:grpSpPr>
          <a:xfrm>
            <a:off x="1201936" y="1395549"/>
            <a:ext cx="3857769" cy="2142989"/>
            <a:chOff x="1201936" y="1395549"/>
            <a:chExt cx="3857769" cy="2142989"/>
          </a:xfrm>
        </p:grpSpPr>
        <p:pic>
          <p:nvPicPr>
            <p:cNvPr id="22" name="図 21" descr="文字と絵のコラージュ&#10;&#10;低い精度で自動的に生成された説明">
              <a:extLst>
                <a:ext uri="{FF2B5EF4-FFF2-40B4-BE49-F238E27FC236}">
                  <a16:creationId xmlns:a16="http://schemas.microsoft.com/office/drawing/2014/main" id="{2859EEEB-71F4-4184-9F42-8DDA52DB902E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01936" y="1465898"/>
              <a:ext cx="3840480" cy="2072640"/>
            </a:xfrm>
            <a:prstGeom prst="rect">
              <a:avLst/>
            </a:prstGeom>
          </p:spPr>
        </p:pic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6F55A595-A8AA-4E42-B4BA-CEBBCF7981BD}"/>
                </a:ext>
              </a:extLst>
            </p:cNvPr>
            <p:cNvSpPr/>
            <p:nvPr/>
          </p:nvSpPr>
          <p:spPr>
            <a:xfrm>
              <a:off x="4424549" y="1395549"/>
              <a:ext cx="635156" cy="2334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D28C2A9F-100C-45EB-A705-9019DD4B06B9}"/>
                </a:ext>
              </a:extLst>
            </p:cNvPr>
            <p:cNvSpPr/>
            <p:nvPr/>
          </p:nvSpPr>
          <p:spPr>
            <a:xfrm>
              <a:off x="2771468" y="1432019"/>
              <a:ext cx="352277" cy="16986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52" name="図 51" descr="ロゴ が含まれている画像&#10;&#10;自動的に生成された説明">
              <a:extLst>
                <a:ext uri="{FF2B5EF4-FFF2-40B4-BE49-F238E27FC236}">
                  <a16:creationId xmlns:a16="http://schemas.microsoft.com/office/drawing/2014/main" id="{7BF2C332-9A60-45D9-9DE5-7D0C4365E63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1303"/>
            <a:stretch/>
          </p:blipFill>
          <p:spPr>
            <a:xfrm>
              <a:off x="2816154" y="1507837"/>
              <a:ext cx="336100" cy="284768"/>
            </a:xfrm>
            <a:prstGeom prst="rect">
              <a:avLst/>
            </a:prstGeom>
          </p:spPr>
        </p:pic>
        <p:pic>
          <p:nvPicPr>
            <p:cNvPr id="57" name="図 56" descr="ロゴ が含まれている画像&#10;&#10;自動的に生成された説明">
              <a:extLst>
                <a:ext uri="{FF2B5EF4-FFF2-40B4-BE49-F238E27FC236}">
                  <a16:creationId xmlns:a16="http://schemas.microsoft.com/office/drawing/2014/main" id="{2D625525-F637-492F-9F8C-6BA73A1A744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1303"/>
            <a:stretch/>
          </p:blipFill>
          <p:spPr>
            <a:xfrm>
              <a:off x="2816154" y="1943190"/>
              <a:ext cx="336100" cy="284768"/>
            </a:xfrm>
            <a:prstGeom prst="rect">
              <a:avLst/>
            </a:prstGeom>
          </p:spPr>
        </p:pic>
        <p:pic>
          <p:nvPicPr>
            <p:cNvPr id="58" name="図 57" descr="ロゴ が含まれている画像&#10;&#10;自動的に生成された説明">
              <a:extLst>
                <a:ext uri="{FF2B5EF4-FFF2-40B4-BE49-F238E27FC236}">
                  <a16:creationId xmlns:a16="http://schemas.microsoft.com/office/drawing/2014/main" id="{7718AE8D-7069-4BAA-A0C8-ADAF60321C8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1303"/>
            <a:stretch/>
          </p:blipFill>
          <p:spPr>
            <a:xfrm>
              <a:off x="2816154" y="2801503"/>
              <a:ext cx="336100" cy="284768"/>
            </a:xfrm>
            <a:prstGeom prst="rect">
              <a:avLst/>
            </a:prstGeom>
          </p:spPr>
        </p:pic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22C38F67-6B1B-4C69-A4A2-2F0B4D3C9CEB}"/>
              </a:ext>
            </a:extLst>
          </p:cNvPr>
          <p:cNvGrpSpPr/>
          <p:nvPr/>
        </p:nvGrpSpPr>
        <p:grpSpPr>
          <a:xfrm>
            <a:off x="4068414" y="3993588"/>
            <a:ext cx="3947794" cy="2085770"/>
            <a:chOff x="4068414" y="3993588"/>
            <a:chExt cx="3947794" cy="2085770"/>
          </a:xfrm>
        </p:grpSpPr>
        <p:pic>
          <p:nvPicPr>
            <p:cNvPr id="32" name="図 31" descr="文字と絵のコラージュ&#10;&#10;低い精度で自動的に生成された説明">
              <a:extLst>
                <a:ext uri="{FF2B5EF4-FFF2-40B4-BE49-F238E27FC236}">
                  <a16:creationId xmlns:a16="http://schemas.microsoft.com/office/drawing/2014/main" id="{9D7930E7-177E-42F0-A26E-53C774E7AC6F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68414" y="3993588"/>
              <a:ext cx="3840480" cy="2072640"/>
            </a:xfrm>
            <a:prstGeom prst="rect">
              <a:avLst/>
            </a:prstGeom>
          </p:spPr>
        </p:pic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BF6377E0-F62D-4CF6-B0EC-E6503E1FBB20}"/>
                </a:ext>
              </a:extLst>
            </p:cNvPr>
            <p:cNvSpPr/>
            <p:nvPr/>
          </p:nvSpPr>
          <p:spPr>
            <a:xfrm>
              <a:off x="7028379" y="3995455"/>
              <a:ext cx="987829" cy="1460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77043A42-9FD5-4BD7-9C70-9DF4F055091A}"/>
                </a:ext>
              </a:extLst>
            </p:cNvPr>
            <p:cNvSpPr/>
            <p:nvPr/>
          </p:nvSpPr>
          <p:spPr>
            <a:xfrm>
              <a:off x="5642741" y="4367222"/>
              <a:ext cx="352277" cy="16986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60" name="図 59" descr="ロゴ が含まれている画像&#10;&#10;自動的に生成された説明">
              <a:extLst>
                <a:ext uri="{FF2B5EF4-FFF2-40B4-BE49-F238E27FC236}">
                  <a16:creationId xmlns:a16="http://schemas.microsoft.com/office/drawing/2014/main" id="{14A68FC3-62A2-46B7-B63A-740E644BBCA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1303"/>
            <a:stretch/>
          </p:blipFill>
          <p:spPr>
            <a:xfrm>
              <a:off x="5674106" y="4500924"/>
              <a:ext cx="336100" cy="284768"/>
            </a:xfrm>
            <a:prstGeom prst="rect">
              <a:avLst/>
            </a:prstGeom>
          </p:spPr>
        </p:pic>
        <p:pic>
          <p:nvPicPr>
            <p:cNvPr id="61" name="図 60" descr="ロゴ が含まれている画像&#10;&#10;自動的に生成された説明">
              <a:extLst>
                <a:ext uri="{FF2B5EF4-FFF2-40B4-BE49-F238E27FC236}">
                  <a16:creationId xmlns:a16="http://schemas.microsoft.com/office/drawing/2014/main" id="{04E370AC-316E-4BAD-9768-5FA4CF0E401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1303"/>
            <a:stretch/>
          </p:blipFill>
          <p:spPr>
            <a:xfrm>
              <a:off x="5674106" y="4936277"/>
              <a:ext cx="336100" cy="284768"/>
            </a:xfrm>
            <a:prstGeom prst="rect">
              <a:avLst/>
            </a:prstGeom>
          </p:spPr>
        </p:pic>
        <p:pic>
          <p:nvPicPr>
            <p:cNvPr id="62" name="図 61" descr="ロゴ が含まれている画像&#10;&#10;自動的に生成された説明">
              <a:extLst>
                <a:ext uri="{FF2B5EF4-FFF2-40B4-BE49-F238E27FC236}">
                  <a16:creationId xmlns:a16="http://schemas.microsoft.com/office/drawing/2014/main" id="{70516AC0-20CF-4212-9D4C-5C8B8CA2E0A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1303"/>
            <a:stretch/>
          </p:blipFill>
          <p:spPr>
            <a:xfrm>
              <a:off x="5674106" y="5794590"/>
              <a:ext cx="336100" cy="284768"/>
            </a:xfrm>
            <a:prstGeom prst="rect">
              <a:avLst/>
            </a:prstGeom>
          </p:spPr>
        </p:pic>
      </p:grpSp>
      <p:pic>
        <p:nvPicPr>
          <p:cNvPr id="39" name="図 38" descr="テキスト&#10;&#10;自動的に生成された説明">
            <a:extLst>
              <a:ext uri="{FF2B5EF4-FFF2-40B4-BE49-F238E27FC236}">
                <a16:creationId xmlns:a16="http://schemas.microsoft.com/office/drawing/2014/main" id="{713F1822-E3F8-45A5-8CAD-C55103F27D96}"/>
              </a:ext>
            </a:extLst>
          </p:cNvPr>
          <p:cNvPicPr>
            <a:picLocks noChangeAspect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2180" y="482922"/>
            <a:ext cx="2439587" cy="629230"/>
          </a:xfrm>
          <a:prstGeom prst="rect">
            <a:avLst/>
          </a:prstGeom>
        </p:spPr>
      </p:pic>
      <p:pic>
        <p:nvPicPr>
          <p:cNvPr id="7" name="図 6" descr="アプリケーション が含まれている画像&#10;&#10;自動的に生成された説明">
            <a:extLst>
              <a:ext uri="{FF2B5EF4-FFF2-40B4-BE49-F238E27FC236}">
                <a16:creationId xmlns:a16="http://schemas.microsoft.com/office/drawing/2014/main" id="{17E94369-9D1D-44C6-9D21-1A04CAAEBE1B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7071" y="1467910"/>
            <a:ext cx="6204126" cy="4023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58960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5870AB2E-AEA9-4AC2-983A-2919B52B27A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6096000" cy="6858000"/>
          </a:xfrm>
          <a:prstGeom prst="rect">
            <a:avLst/>
          </a:prstGeom>
        </p:spPr>
      </p:pic>
      <p:pic>
        <p:nvPicPr>
          <p:cNvPr id="8" name="図 7" descr="文字の書かれた紙&#10;&#10;中程度の精度で自動的に生成された説明">
            <a:extLst>
              <a:ext uri="{FF2B5EF4-FFF2-40B4-BE49-F238E27FC236}">
                <a16:creationId xmlns:a16="http://schemas.microsoft.com/office/drawing/2014/main" id="{E6F7D639-54FF-4C8F-B797-EFD517C1CA5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19235" y="0"/>
            <a:ext cx="3072765" cy="3429000"/>
          </a:xfrm>
          <a:prstGeom prst="rect">
            <a:avLst/>
          </a:prstGeom>
        </p:spPr>
      </p:pic>
      <p:pic>
        <p:nvPicPr>
          <p:cNvPr id="11" name="図 10" descr="テキスト&#10;&#10;自動的に生成された説明">
            <a:extLst>
              <a:ext uri="{FF2B5EF4-FFF2-40B4-BE49-F238E27FC236}">
                <a16:creationId xmlns:a16="http://schemas.microsoft.com/office/drawing/2014/main" id="{7182626F-125C-4C0C-A505-DDFD412B99A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6000" y="0"/>
            <a:ext cx="3095625" cy="2457450"/>
          </a:xfrm>
          <a:prstGeom prst="rect">
            <a:avLst/>
          </a:prstGeom>
        </p:spPr>
      </p:pic>
      <p:pic>
        <p:nvPicPr>
          <p:cNvPr id="10" name="図 9" descr="文字の書かれた紙&#10;&#10;中程度の精度で自動的に生成された説明">
            <a:extLst>
              <a:ext uri="{FF2B5EF4-FFF2-40B4-BE49-F238E27FC236}">
                <a16:creationId xmlns:a16="http://schemas.microsoft.com/office/drawing/2014/main" id="{AA7A279A-9CB2-4A40-BEB5-55FBD698D7E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91625" y="3230880"/>
            <a:ext cx="3000375" cy="3627120"/>
          </a:xfrm>
          <a:prstGeom prst="rect">
            <a:avLst/>
          </a:prstGeom>
        </p:spPr>
      </p:pic>
      <p:pic>
        <p:nvPicPr>
          <p:cNvPr id="13" name="図 12" descr="文字と絵が書かれた紙&#10;&#10;低い精度で自動的に生成された説明">
            <a:extLst>
              <a:ext uri="{FF2B5EF4-FFF2-40B4-BE49-F238E27FC236}">
                <a16:creationId xmlns:a16="http://schemas.microsoft.com/office/drawing/2014/main" id="{A087DB4F-F0AC-4B89-A79F-B02CAC2FBFE8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8682"/>
          <a:stretch/>
        </p:blipFill>
        <p:spPr>
          <a:xfrm>
            <a:off x="6096000" y="3429000"/>
            <a:ext cx="3095625" cy="3429000"/>
          </a:xfrm>
          <a:prstGeom prst="rect">
            <a:avLst/>
          </a:prstGeom>
        </p:spPr>
      </p:pic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B2E73C48-A611-4FFA-9B2B-EA537BC9F8B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ja-JP" altLang="en-US" dirty="0"/>
          </a:p>
        </p:txBody>
      </p:sp>
      <p:sp>
        <p:nvSpPr>
          <p:cNvPr id="14" name="四角形: 角を丸くする 13">
            <a:extLst>
              <a:ext uri="{FF2B5EF4-FFF2-40B4-BE49-F238E27FC236}">
                <a16:creationId xmlns:a16="http://schemas.microsoft.com/office/drawing/2014/main" id="{F3D721A0-B592-44A0-BD23-3D079A1C89BB}"/>
              </a:ext>
            </a:extLst>
          </p:cNvPr>
          <p:cNvSpPr/>
          <p:nvPr/>
        </p:nvSpPr>
        <p:spPr>
          <a:xfrm>
            <a:off x="709730" y="454570"/>
            <a:ext cx="10801349" cy="6048375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17" name="図 16">
            <a:extLst>
              <a:ext uri="{FF2B5EF4-FFF2-40B4-BE49-F238E27FC236}">
                <a16:creationId xmlns:a16="http://schemas.microsoft.com/office/drawing/2014/main" id="{B65364F7-BFA7-44DD-A3ED-936AA29C4F15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3928" y="6589032"/>
            <a:ext cx="2551024" cy="122579"/>
          </a:xfrm>
          <a:prstGeom prst="rect">
            <a:avLst/>
          </a:prstGeom>
        </p:spPr>
      </p:pic>
      <p:sp>
        <p:nvSpPr>
          <p:cNvPr id="18" name="フリーフォーム: 図形 17">
            <a:extLst>
              <a:ext uri="{FF2B5EF4-FFF2-40B4-BE49-F238E27FC236}">
                <a16:creationId xmlns:a16="http://schemas.microsoft.com/office/drawing/2014/main" id="{F842D8F1-6D3C-4073-8752-76829E51000B}"/>
              </a:ext>
            </a:extLst>
          </p:cNvPr>
          <p:cNvSpPr/>
          <p:nvPr/>
        </p:nvSpPr>
        <p:spPr>
          <a:xfrm>
            <a:off x="695325" y="1094325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7558D3E3-D3D5-496A-8201-0E7FBB315EE6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r="51428" b="8188"/>
          <a:stretch/>
        </p:blipFill>
        <p:spPr>
          <a:xfrm>
            <a:off x="3357842" y="626192"/>
            <a:ext cx="1224486" cy="378956"/>
          </a:xfrm>
          <a:prstGeom prst="rect">
            <a:avLst/>
          </a:prstGeom>
        </p:spPr>
      </p:pic>
      <p:pic>
        <p:nvPicPr>
          <p:cNvPr id="44" name="グラフィックス 43">
            <a:extLst>
              <a:ext uri="{FF2B5EF4-FFF2-40B4-BE49-F238E27FC236}">
                <a16:creationId xmlns:a16="http://schemas.microsoft.com/office/drawing/2014/main" id="{E47C6B70-D0FF-4D66-8F50-434AEFCE2AD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9921875" y="622322"/>
            <a:ext cx="1214723" cy="387477"/>
          </a:xfrm>
          <a:prstGeom prst="rect">
            <a:avLst/>
          </a:prstGeom>
        </p:spPr>
      </p:pic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594CD5E4-7C50-4BBC-B72D-9050F2095FD7}"/>
              </a:ext>
            </a:extLst>
          </p:cNvPr>
          <p:cNvGrpSpPr/>
          <p:nvPr/>
        </p:nvGrpSpPr>
        <p:grpSpPr>
          <a:xfrm>
            <a:off x="1169576" y="1474492"/>
            <a:ext cx="3990657" cy="2072640"/>
            <a:chOff x="1169576" y="1474492"/>
            <a:chExt cx="3990657" cy="2072640"/>
          </a:xfrm>
        </p:grpSpPr>
        <p:grpSp>
          <p:nvGrpSpPr>
            <p:cNvPr id="41" name="グループ化 40">
              <a:extLst>
                <a:ext uri="{FF2B5EF4-FFF2-40B4-BE49-F238E27FC236}">
                  <a16:creationId xmlns:a16="http://schemas.microsoft.com/office/drawing/2014/main" id="{4625DFF1-F755-4E72-A769-D24034187F92}"/>
                </a:ext>
              </a:extLst>
            </p:cNvPr>
            <p:cNvGrpSpPr/>
            <p:nvPr/>
          </p:nvGrpSpPr>
          <p:grpSpPr>
            <a:xfrm>
              <a:off x="1169576" y="1474492"/>
              <a:ext cx="3990657" cy="2072640"/>
              <a:chOff x="6956108" y="3810954"/>
              <a:chExt cx="3990657" cy="2072640"/>
            </a:xfrm>
          </p:grpSpPr>
          <p:pic>
            <p:nvPicPr>
              <p:cNvPr id="42" name="図 41" descr="ゲーム画面のスクリーンショット&#10;&#10;中程度の精度で自動的に生成された説明">
                <a:extLst>
                  <a:ext uri="{FF2B5EF4-FFF2-40B4-BE49-F238E27FC236}">
                    <a16:creationId xmlns:a16="http://schemas.microsoft.com/office/drawing/2014/main" id="{7E8D7C43-33C8-43D2-9004-DB4A587320D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956108" y="3810954"/>
                <a:ext cx="3840480" cy="2072640"/>
              </a:xfrm>
              <a:prstGeom prst="rect">
                <a:avLst/>
              </a:prstGeom>
            </p:spPr>
          </p:pic>
          <p:sp>
            <p:nvSpPr>
              <p:cNvPr id="43" name="正方形/長方形 42">
                <a:extLst>
                  <a:ext uri="{FF2B5EF4-FFF2-40B4-BE49-F238E27FC236}">
                    <a16:creationId xmlns:a16="http://schemas.microsoft.com/office/drawing/2014/main" id="{521A13BD-1A48-4D88-B717-9D106A8D75D0}"/>
                  </a:ext>
                </a:extLst>
              </p:cNvPr>
              <p:cNvSpPr/>
              <p:nvPr/>
            </p:nvSpPr>
            <p:spPr>
              <a:xfrm>
                <a:off x="9958936" y="3822735"/>
                <a:ext cx="987829" cy="14601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8" name="正方形/長方形 47">
              <a:extLst>
                <a:ext uri="{FF2B5EF4-FFF2-40B4-BE49-F238E27FC236}">
                  <a16:creationId xmlns:a16="http://schemas.microsoft.com/office/drawing/2014/main" id="{85CF168A-87F9-4FF8-9412-ECE4C66EE027}"/>
                </a:ext>
              </a:extLst>
            </p:cNvPr>
            <p:cNvSpPr/>
            <p:nvPr/>
          </p:nvSpPr>
          <p:spPr>
            <a:xfrm>
              <a:off x="2727907" y="1700484"/>
              <a:ext cx="352277" cy="16986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ACFD429E-94B5-49EE-9EE9-F69B5A962E77}"/>
                </a:ext>
              </a:extLst>
            </p:cNvPr>
            <p:cNvGrpSpPr/>
            <p:nvPr/>
          </p:nvGrpSpPr>
          <p:grpSpPr>
            <a:xfrm>
              <a:off x="2777917" y="1965561"/>
              <a:ext cx="336100" cy="1143081"/>
              <a:chOff x="715964" y="3485983"/>
              <a:chExt cx="336100" cy="1143081"/>
            </a:xfrm>
          </p:grpSpPr>
          <p:pic>
            <p:nvPicPr>
              <p:cNvPr id="51" name="図 50" descr="ロゴ が含まれている画像&#10;&#10;自動的に生成された説明">
                <a:extLst>
                  <a:ext uri="{FF2B5EF4-FFF2-40B4-BE49-F238E27FC236}">
                    <a16:creationId xmlns:a16="http://schemas.microsoft.com/office/drawing/2014/main" id="{3B11D5DA-CA73-4717-BA27-A3CAE48A5DD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51303"/>
              <a:stretch/>
            </p:blipFill>
            <p:spPr>
              <a:xfrm>
                <a:off x="715964" y="3485983"/>
                <a:ext cx="336100" cy="284768"/>
              </a:xfrm>
              <a:prstGeom prst="rect">
                <a:avLst/>
              </a:prstGeom>
            </p:spPr>
          </p:pic>
          <p:pic>
            <p:nvPicPr>
              <p:cNvPr id="53" name="図 52" descr="ロゴ が含まれている画像&#10;&#10;自動的に生成された説明">
                <a:extLst>
                  <a:ext uri="{FF2B5EF4-FFF2-40B4-BE49-F238E27FC236}">
                    <a16:creationId xmlns:a16="http://schemas.microsoft.com/office/drawing/2014/main" id="{331FDD4A-1C0E-460B-96E5-56DE85E637F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51303"/>
              <a:stretch/>
            </p:blipFill>
            <p:spPr>
              <a:xfrm>
                <a:off x="715964" y="4344296"/>
                <a:ext cx="336100" cy="284768"/>
              </a:xfrm>
              <a:prstGeom prst="rect">
                <a:avLst/>
              </a:prstGeom>
            </p:spPr>
          </p:pic>
        </p:grp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067902E1-EF40-4D70-9766-7D6CD268047C}"/>
              </a:ext>
            </a:extLst>
          </p:cNvPr>
          <p:cNvGrpSpPr/>
          <p:nvPr/>
        </p:nvGrpSpPr>
        <p:grpSpPr>
          <a:xfrm>
            <a:off x="4065005" y="3985070"/>
            <a:ext cx="3951203" cy="2080788"/>
            <a:chOff x="4065005" y="3985070"/>
            <a:chExt cx="3951203" cy="2080788"/>
          </a:xfrm>
        </p:grpSpPr>
        <p:pic>
          <p:nvPicPr>
            <p:cNvPr id="19" name="図 18" descr="ゲーム画面のスクリーンショット&#10;&#10;中程度の精度で自動的に生成された説明">
              <a:extLst>
                <a:ext uri="{FF2B5EF4-FFF2-40B4-BE49-F238E27FC236}">
                  <a16:creationId xmlns:a16="http://schemas.microsoft.com/office/drawing/2014/main" id="{46CF7C1C-635D-493B-8270-33946EBB1D2D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65005" y="3985070"/>
              <a:ext cx="3840480" cy="2072640"/>
            </a:xfrm>
            <a:prstGeom prst="rect">
              <a:avLst/>
            </a:prstGeom>
          </p:spPr>
        </p:pic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BF6377E0-F62D-4CF6-B0EC-E6503E1FBB20}"/>
                </a:ext>
              </a:extLst>
            </p:cNvPr>
            <p:cNvSpPr/>
            <p:nvPr/>
          </p:nvSpPr>
          <p:spPr>
            <a:xfrm>
              <a:off x="7028379" y="3995455"/>
              <a:ext cx="987829" cy="1460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77043A42-9FD5-4BD7-9C70-9DF4F055091A}"/>
                </a:ext>
              </a:extLst>
            </p:cNvPr>
            <p:cNvSpPr/>
            <p:nvPr/>
          </p:nvSpPr>
          <p:spPr>
            <a:xfrm>
              <a:off x="5642741" y="4367222"/>
              <a:ext cx="352277" cy="16986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9" name="グループ化 48">
              <a:extLst>
                <a:ext uri="{FF2B5EF4-FFF2-40B4-BE49-F238E27FC236}">
                  <a16:creationId xmlns:a16="http://schemas.microsoft.com/office/drawing/2014/main" id="{E20B07CC-E0FE-4ED1-993E-DD0E8B4D6BB4}"/>
                </a:ext>
              </a:extLst>
            </p:cNvPr>
            <p:cNvGrpSpPr/>
            <p:nvPr/>
          </p:nvGrpSpPr>
          <p:grpSpPr>
            <a:xfrm>
              <a:off x="5674106" y="4477774"/>
              <a:ext cx="336100" cy="1578434"/>
              <a:chOff x="715964" y="3050630"/>
              <a:chExt cx="336100" cy="1578434"/>
            </a:xfrm>
          </p:grpSpPr>
          <p:pic>
            <p:nvPicPr>
              <p:cNvPr id="60" name="図 59" descr="ロゴ が含まれている画像&#10;&#10;自動的に生成された説明">
                <a:extLst>
                  <a:ext uri="{FF2B5EF4-FFF2-40B4-BE49-F238E27FC236}">
                    <a16:creationId xmlns:a16="http://schemas.microsoft.com/office/drawing/2014/main" id="{14A68FC3-62A2-46B7-B63A-740E644BBCA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51303"/>
              <a:stretch/>
            </p:blipFill>
            <p:spPr>
              <a:xfrm>
                <a:off x="715964" y="3050630"/>
                <a:ext cx="336100" cy="284768"/>
              </a:xfrm>
              <a:prstGeom prst="rect">
                <a:avLst/>
              </a:prstGeom>
            </p:spPr>
          </p:pic>
          <p:pic>
            <p:nvPicPr>
              <p:cNvPr id="62" name="図 61" descr="ロゴ が含まれている画像&#10;&#10;自動的に生成された説明">
                <a:extLst>
                  <a:ext uri="{FF2B5EF4-FFF2-40B4-BE49-F238E27FC236}">
                    <a16:creationId xmlns:a16="http://schemas.microsoft.com/office/drawing/2014/main" id="{70516AC0-20CF-4212-9D4C-5C8B8CA2E0A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51303"/>
              <a:stretch/>
            </p:blipFill>
            <p:spPr>
              <a:xfrm>
                <a:off x="715964" y="4344296"/>
                <a:ext cx="336100" cy="284768"/>
              </a:xfrm>
              <a:prstGeom prst="rect">
                <a:avLst/>
              </a:prstGeom>
            </p:spPr>
          </p:pic>
        </p:grpSp>
      </p:grpSp>
      <p:pic>
        <p:nvPicPr>
          <p:cNvPr id="33" name="図 32" descr="テキスト&#10;&#10;自動的に生成された説明">
            <a:extLst>
              <a:ext uri="{FF2B5EF4-FFF2-40B4-BE49-F238E27FC236}">
                <a16:creationId xmlns:a16="http://schemas.microsoft.com/office/drawing/2014/main" id="{0B7E2A56-4C64-4EBA-9283-AFF41E82DAFB}"/>
              </a:ext>
            </a:extLst>
          </p:cNvPr>
          <p:cNvPicPr>
            <a:picLocks noChangeAspect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2180" y="482922"/>
            <a:ext cx="2439587" cy="629230"/>
          </a:xfrm>
          <a:prstGeom prst="rect">
            <a:avLst/>
          </a:prstGeom>
        </p:spPr>
      </p:pic>
      <p:pic>
        <p:nvPicPr>
          <p:cNvPr id="4" name="図 3" descr="グラフ が含まれている画像&#10;&#10;自動的に生成された説明">
            <a:extLst>
              <a:ext uri="{FF2B5EF4-FFF2-40B4-BE49-F238E27FC236}">
                <a16:creationId xmlns:a16="http://schemas.microsoft.com/office/drawing/2014/main" id="{A6D0169E-79C7-4557-946C-D5B443B737E2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2070" y="1451474"/>
            <a:ext cx="5877155" cy="4023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17117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606</TotalTime>
  <Words>14</Words>
  <Application>Microsoft Office PowerPoint</Application>
  <PresentationFormat>ワイド画面</PresentationFormat>
  <Paragraphs>12</Paragraphs>
  <Slides>11</Slides>
  <Notes>11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11</vt:i4>
      </vt:variant>
    </vt:vector>
  </HeadingPairs>
  <TitlesOfParts>
    <vt:vector size="16" baseType="lpstr">
      <vt:lpstr>游ゴシック</vt:lpstr>
      <vt:lpstr>游ゴシック Light</vt:lpstr>
      <vt:lpstr>游ゴシック Medium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Ebata Takashi（江畑 高志）</dc:creator>
  <cp:lastModifiedBy>Ebata Takashi（江畑 高志）</cp:lastModifiedBy>
  <cp:revision>35</cp:revision>
  <dcterms:created xsi:type="dcterms:W3CDTF">2021-08-29T03:49:55Z</dcterms:created>
  <dcterms:modified xsi:type="dcterms:W3CDTF">2021-08-31T22:38:39Z</dcterms:modified>
</cp:coreProperties>
</file>