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21" userDrawn="1">
          <p15:clr>
            <a:srgbClr val="A4A3A4"/>
          </p15:clr>
        </p15:guide>
        <p15:guide id="2" pos="6902" userDrawn="1">
          <p15:clr>
            <a:srgbClr val="A4A3A4"/>
          </p15:clr>
        </p15:guide>
        <p15:guide id="3" orient="horz" pos="4201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7446" userDrawn="1">
          <p15:clr>
            <a:srgbClr val="A4A3A4"/>
          </p15:clr>
        </p15:guide>
        <p15:guide id="6" orient="horz" pos="3816" userDrawn="1">
          <p15:clr>
            <a:srgbClr val="A4A3A4"/>
          </p15:clr>
        </p15:guide>
        <p15:guide id="7" orient="horz" pos="278" userDrawn="1">
          <p15:clr>
            <a:srgbClr val="A4A3A4"/>
          </p15:clr>
        </p15:guide>
        <p15:guide id="8" orient="horz" pos="3974" userDrawn="1">
          <p15:clr>
            <a:srgbClr val="A4A3A4"/>
          </p15:clr>
        </p15:guide>
        <p15:guide id="9" pos="438" userDrawn="1">
          <p15:clr>
            <a:srgbClr val="A4A3A4"/>
          </p15:clr>
        </p15:guide>
        <p15:guide id="10" pos="7242" userDrawn="1">
          <p15:clr>
            <a:srgbClr val="A4A3A4"/>
          </p15:clr>
        </p15:guide>
        <p15:guide id="11" orient="horz" pos="686" userDrawn="1">
          <p15:clr>
            <a:srgbClr val="A4A3A4"/>
          </p15:clr>
        </p15:guide>
        <p15:guide id="12" pos="665" userDrawn="1">
          <p15:clr>
            <a:srgbClr val="A4A3A4"/>
          </p15:clr>
        </p15:guide>
        <p15:guide id="13" pos="778" userDrawn="1">
          <p15:clr>
            <a:srgbClr val="A4A3A4"/>
          </p15:clr>
        </p15:guide>
        <p15:guide id="15" pos="7015" userDrawn="1">
          <p15:clr>
            <a:srgbClr val="A4A3A4"/>
          </p15:clr>
        </p15:guide>
        <p15:guide id="16" pos="7129" userDrawn="1">
          <p15:clr>
            <a:srgbClr val="A4A3A4"/>
          </p15:clr>
        </p15:guide>
        <p15:guide id="17" orient="horz" pos="391" userDrawn="1">
          <p15:clr>
            <a:srgbClr val="A4A3A4"/>
          </p15:clr>
        </p15:guide>
        <p15:guide id="18" orient="horz" pos="890" userDrawn="1">
          <p15:clr>
            <a:srgbClr val="A4A3A4"/>
          </p15:clr>
        </p15:guide>
        <p15:guide id="19" orient="horz" pos="2160" userDrawn="1">
          <p15:clr>
            <a:srgbClr val="A4A3A4"/>
          </p15:clr>
        </p15:guide>
        <p15:guide id="20" orient="horz" pos="436" userDrawn="1">
          <p15:clr>
            <a:srgbClr val="A4A3A4"/>
          </p15:clr>
        </p15:guide>
        <p15:guide id="21" pos="6448" userDrawn="1">
          <p15:clr>
            <a:srgbClr val="A4A3A4"/>
          </p15:clr>
        </p15:guide>
        <p15:guide id="22" pos="1345" userDrawn="1">
          <p15:clr>
            <a:srgbClr val="A4A3A4"/>
          </p15:clr>
        </p15:guide>
        <p15:guide id="23" pos="5790" userDrawn="1">
          <p15:clr>
            <a:srgbClr val="A4A3A4"/>
          </p15:clr>
        </p15:guide>
        <p15:guide id="24" pos="3613" userDrawn="1">
          <p15:clr>
            <a:srgbClr val="A4A3A4"/>
          </p15:clr>
        </p15:guide>
        <p15:guide id="25" pos="4067" userDrawn="1">
          <p15:clr>
            <a:srgbClr val="A4A3A4"/>
          </p15:clr>
        </p15:guide>
        <p15:guide id="26" pos="5370" userDrawn="1">
          <p15:clr>
            <a:srgbClr val="A4A3A4"/>
          </p15:clr>
        </p15:guide>
        <p15:guide id="27" pos="3840" userDrawn="1">
          <p15:clr>
            <a:srgbClr val="A4A3A4"/>
          </p15:clr>
        </p15:guide>
        <p15:guide id="28" orient="horz" pos="3294" userDrawn="1">
          <p15:clr>
            <a:srgbClr val="A4A3A4"/>
          </p15:clr>
        </p15:guide>
        <p15:guide id="29" pos="892" userDrawn="1">
          <p15:clr>
            <a:srgbClr val="A4A3A4"/>
          </p15:clr>
        </p15:guide>
        <p15:guide id="30" orient="horz" pos="1797" userDrawn="1">
          <p15:clr>
            <a:srgbClr val="A4A3A4"/>
          </p15:clr>
        </p15:guide>
        <p15:guide id="31" orient="horz" pos="2727" userDrawn="1">
          <p15:clr>
            <a:srgbClr val="A4A3A4"/>
          </p15:clr>
        </p15:guide>
        <p15:guide id="32" pos="2933" userDrawn="1">
          <p15:clr>
            <a:srgbClr val="A4A3A4"/>
          </p15:clr>
        </p15:guide>
        <p15:guide id="33" orient="horz" pos="1026" userDrawn="1">
          <p15:clr>
            <a:srgbClr val="A4A3A4"/>
          </p15:clr>
        </p15:guide>
        <p15:guide id="34" pos="1141" userDrawn="1">
          <p15:clr>
            <a:srgbClr val="A4A3A4"/>
          </p15:clr>
        </p15:guide>
        <p15:guide id="35" orient="horz" pos="2886" userDrawn="1">
          <p15:clr>
            <a:srgbClr val="A4A3A4"/>
          </p15:clr>
        </p15:guide>
        <p15:guide id="36" pos="46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0" autoAdjust="0"/>
    <p:restoredTop sz="94899" autoAdjust="0"/>
  </p:normalViewPr>
  <p:slideViewPr>
    <p:cSldViewPr snapToGrid="0" showGuides="1">
      <p:cViewPr varScale="1">
        <p:scale>
          <a:sx n="73" d="100"/>
          <a:sy n="73" d="100"/>
        </p:scale>
        <p:origin x="994" y="53"/>
      </p:cViewPr>
      <p:guideLst>
        <p:guide orient="horz" pos="3521"/>
        <p:guide pos="6902"/>
        <p:guide orient="horz" pos="4201"/>
        <p:guide pos="211"/>
        <p:guide pos="7446"/>
        <p:guide orient="horz" pos="3816"/>
        <p:guide orient="horz" pos="278"/>
        <p:guide orient="horz" pos="3974"/>
        <p:guide pos="438"/>
        <p:guide pos="7242"/>
        <p:guide orient="horz" pos="686"/>
        <p:guide pos="665"/>
        <p:guide pos="778"/>
        <p:guide pos="7015"/>
        <p:guide pos="7129"/>
        <p:guide orient="horz" pos="391"/>
        <p:guide orient="horz" pos="890"/>
        <p:guide orient="horz" pos="2160"/>
        <p:guide orient="horz" pos="436"/>
        <p:guide pos="6448"/>
        <p:guide pos="1345"/>
        <p:guide pos="5790"/>
        <p:guide pos="3613"/>
        <p:guide pos="4067"/>
        <p:guide pos="5370"/>
        <p:guide pos="3840"/>
        <p:guide orient="horz" pos="3294"/>
        <p:guide pos="892"/>
        <p:guide orient="horz" pos="1797"/>
        <p:guide orient="horz" pos="2727"/>
        <p:guide pos="2933"/>
        <p:guide orient="horz" pos="1026"/>
        <p:guide pos="1141"/>
        <p:guide orient="horz" pos="2886"/>
        <p:guide pos="46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C4B73B-19E3-4085-B6D9-6EEB642561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BE0EAF1-F94D-4457-AAB0-21D0C91E32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AEC47C8-D585-4EEF-876A-3259718AC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E107065-A531-4808-9318-441E51561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9E6183F-EF9C-4E24-950C-A15246D01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27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CE7013-C193-4B40-8D34-5F1BBB758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38F4D70-45F8-4373-90A7-C5291A3AFD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B75D7C8-749F-4750-9658-EA017524C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8FB0A1-2B51-478B-B5AF-36F03DDB5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C36216-51A4-4010-8679-DB49F1532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3051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F70390D-1B17-4889-906B-9A6E39C38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0C2E60B-8CD9-4A54-B9FB-C4A6A463F1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01B436B-0228-4157-B34A-8E5106224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14B9063-310D-484A-B213-CF8D0EF96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561EA5-BC82-4214-AF75-B6C0B84C6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832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003010-8DEF-4F04-9778-6827BF441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2977EEB-5F59-4F45-A05A-9BEC270B0D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2D00DFF-D965-414F-817A-BEA664151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0AD2173-13D6-405B-B4AD-59B20DAD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4FA3F37-F22B-4425-AEDF-C93F3D7D3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0068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6A39D8-1A49-42BA-8F97-F3398D6CE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228C0FF-3D3D-4959-9542-47D0ED421F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C8397DA-9356-4736-A2F8-ECC5D6B0E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CD1DE2-B7BF-4D92-ACA4-306DA3117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D1708D-6836-4E33-B2B3-0E3998D3A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2551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FFE980-5C9C-44C7-82D1-5DF8DF9B1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5072E5B-5AC9-4FBB-8BFB-0FDACE91E7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FF18ECE-128B-4F35-9AC9-512EDF1A73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09A5D87-6447-43F0-8085-9F2ED499B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7B5E01A-3065-4EF2-A2D3-3FF9B206D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10351E1-5044-4678-A94A-FE1FC2741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7410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7475A-D382-48C0-AFD8-EC02B3213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2094CCE-B6AB-4A22-B6A2-7390116AD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BB5CF61-BC1E-4854-BC6A-25BF305A2F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87F11B3-9942-456C-9145-2D348299C9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A92D156-81E8-4139-8D4F-58E103E97A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E4069DD-4414-4B81-B1E5-6C88A2E17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15ACBD8-0B2E-49A4-857C-045CD456F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DCFE5A5-AFCD-4D2D-B9CE-474BF3A2D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7236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B24DDF-B453-49AF-B58B-0E034EF6D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396E630-A48A-446F-B160-DD78D6D27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3C5FE57-5916-4720-8594-5AB057D1C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47125B4-C1D1-40DF-A220-EBEAF719D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08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8ADE7F4-DACF-44DD-886B-2E714E5BB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0B13966-C224-40EF-8DF3-1C6CE822F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A56D3C-49B0-48C9-A746-C1C36BCF7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7695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E7F740-965E-4C88-9AC3-C956E66DD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54AD550-E579-4013-B2EF-116CA65A6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BCE5C73-0099-4F94-A861-3D51B92EC4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DF65042-DA81-4001-834D-610078B96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8CCD650-2501-4271-8938-05DEBA212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3338C5D-80D7-4BFE-8CBD-AD907607B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112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63A8E3-1C8D-4A3C-8E2D-192FF48DC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595C89F-B217-4663-B0C1-61EB45C53A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DDE5779-ECB9-408B-B24C-52D265AA34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FCFFFAF-47F0-479E-BA27-75CC73724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4D763D-1538-43AB-88A4-E2B7D6AE2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00A1D5D-5B52-4292-9474-BCB72B7E4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7439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132CB9EF-EE26-430A-86CE-BD929A0E7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55BFD97-64CF-460B-9161-63666A8EE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E16E026-CC35-4201-B60B-78A98B4DA1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4BD78-B0A4-4DBE-898C-E32DD1036FBE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FBBD8A2-D57B-407D-84CC-62E2D61134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048F683-4F86-4165-9B67-CFECB4709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C45C0-8E25-4711-A3BB-B5756A9F18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656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8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.png"/><Relationship Id="rId7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10" Type="http://schemas.openxmlformats.org/officeDocument/2006/relationships/image" Target="../media/image27.png"/><Relationship Id="rId4" Type="http://schemas.openxmlformats.org/officeDocument/2006/relationships/image" Target="../media/image4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4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png"/><Relationship Id="rId7" Type="http://schemas.openxmlformats.org/officeDocument/2006/relationships/image" Target="../media/image36.png"/><Relationship Id="rId12" Type="http://schemas.openxmlformats.org/officeDocument/2006/relationships/image" Target="../media/image4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31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4.png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0E0EC662-FD24-422E-85E1-F6C0C84623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408613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9899DDD-C33A-45EB-A0CC-209C2BC71A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28" y="6589032"/>
            <a:ext cx="2551024" cy="122579"/>
          </a:xfrm>
          <a:prstGeom prst="rect">
            <a:avLst/>
          </a:prstGeom>
        </p:spPr>
      </p:pic>
      <p:pic>
        <p:nvPicPr>
          <p:cNvPr id="6" name="図 5" descr="ロゴ, 会社名&#10;&#10;自動的に生成された説明">
            <a:extLst>
              <a:ext uri="{FF2B5EF4-FFF2-40B4-BE49-F238E27FC236}">
                <a16:creationId xmlns:a16="http://schemas.microsoft.com/office/drawing/2014/main" id="{4676CFF7-862D-4E1E-8F16-6720D54409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4261" y="5824396"/>
            <a:ext cx="1473994" cy="735363"/>
          </a:xfrm>
          <a:prstGeom prst="rect">
            <a:avLst/>
          </a:prstGeom>
        </p:spPr>
      </p:pic>
      <p:pic>
        <p:nvPicPr>
          <p:cNvPr id="13" name="図 12" descr="テキスト&#10;&#10;自動的に生成された説明">
            <a:extLst>
              <a:ext uri="{FF2B5EF4-FFF2-40B4-BE49-F238E27FC236}">
                <a16:creationId xmlns:a16="http://schemas.microsoft.com/office/drawing/2014/main" id="{EA526402-73DA-47B7-A1F8-C3590DF3FF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73" y="409794"/>
            <a:ext cx="2748574" cy="425585"/>
          </a:xfrm>
          <a:prstGeom prst="rect">
            <a:avLst/>
          </a:prstGeom>
        </p:spPr>
      </p:pic>
      <p:pic>
        <p:nvPicPr>
          <p:cNvPr id="8" name="図 7" descr="図形&#10;&#10;中程度の精度で自動的に生成された説明">
            <a:extLst>
              <a:ext uri="{FF2B5EF4-FFF2-40B4-BE49-F238E27FC236}">
                <a16:creationId xmlns:a16="http://schemas.microsoft.com/office/drawing/2014/main" id="{CE6C4344-276E-4AB1-9F7C-C3BD3BAEBC0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67"/>
          <a:stretch/>
        </p:blipFill>
        <p:spPr>
          <a:xfrm>
            <a:off x="151240" y="5969876"/>
            <a:ext cx="3737993" cy="44680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02D338C-567A-4D63-ABE3-4C999ADC6EF7}"/>
              </a:ext>
            </a:extLst>
          </p:cNvPr>
          <p:cNvSpPr txBox="1"/>
          <p:nvPr/>
        </p:nvSpPr>
        <p:spPr>
          <a:xfrm>
            <a:off x="237628" y="5529425"/>
            <a:ext cx="3586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4134143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屋内, テーブル, 座る, 机 が含まれている画像&#10;&#10;自動的に生成された説明">
            <a:extLst>
              <a:ext uri="{FF2B5EF4-FFF2-40B4-BE49-F238E27FC236}">
                <a16:creationId xmlns:a16="http://schemas.microsoft.com/office/drawing/2014/main" id="{F892D56B-BE52-46FC-93B0-FF96AA68A1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CB2DC3-C6A9-4EE2-BCDE-40224C304EF2}"/>
              </a:ext>
            </a:extLst>
          </p:cNvPr>
          <p:cNvSpPr/>
          <p:nvPr/>
        </p:nvSpPr>
        <p:spPr>
          <a:xfrm>
            <a:off x="0" y="0"/>
            <a:ext cx="1219581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9DBEE1F6-E8E8-4800-B84F-E7A4092C24FF}"/>
              </a:ext>
            </a:extLst>
          </p:cNvPr>
          <p:cNvSpPr/>
          <p:nvPr/>
        </p:nvSpPr>
        <p:spPr>
          <a:xfrm>
            <a:off x="712684" y="443865"/>
            <a:ext cx="10801349" cy="604837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X</a:t>
            </a:r>
            <a:endParaRPr kumimoji="1" lang="ja-JP" altLang="en-US" dirty="0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10D2B540-E6B5-4F6E-889B-2C76589434B4}"/>
              </a:ext>
            </a:extLst>
          </p:cNvPr>
          <p:cNvSpPr/>
          <p:nvPr/>
        </p:nvSpPr>
        <p:spPr>
          <a:xfrm>
            <a:off x="695325" y="1094325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149E9371-B035-4CDB-A326-3DF33AB98D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928" y="6589032"/>
            <a:ext cx="2551024" cy="122579"/>
          </a:xfrm>
          <a:prstGeom prst="rect">
            <a:avLst/>
          </a:prstGeom>
        </p:spPr>
      </p:pic>
      <p:pic>
        <p:nvPicPr>
          <p:cNvPr id="48" name="図 47" descr="テキスト&#10;&#10;自動的に生成された説明">
            <a:extLst>
              <a:ext uri="{FF2B5EF4-FFF2-40B4-BE49-F238E27FC236}">
                <a16:creationId xmlns:a16="http://schemas.microsoft.com/office/drawing/2014/main" id="{43A7DED3-34F1-4272-8C0E-C4F341A92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067" y="598449"/>
            <a:ext cx="1817184" cy="281370"/>
          </a:xfrm>
          <a:prstGeom prst="rect">
            <a:avLst/>
          </a:prstGeom>
        </p:spPr>
      </p:pic>
      <p:pic>
        <p:nvPicPr>
          <p:cNvPr id="5" name="図 4" descr="図形&#10;&#10;中程度の精度で自動的に生成された説明">
            <a:extLst>
              <a:ext uri="{FF2B5EF4-FFF2-40B4-BE49-F238E27FC236}">
                <a16:creationId xmlns:a16="http://schemas.microsoft.com/office/drawing/2014/main" id="{9385BE46-F9AB-40E0-A93E-2B57E396D5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49" y="505113"/>
            <a:ext cx="5744150" cy="750924"/>
          </a:xfrm>
          <a:prstGeom prst="rect">
            <a:avLst/>
          </a:prstGeom>
        </p:spPr>
      </p:pic>
      <p:pic>
        <p:nvPicPr>
          <p:cNvPr id="11" name="図 10" descr="テキスト, 手紙&#10;&#10;自動的に生成された説明">
            <a:extLst>
              <a:ext uri="{FF2B5EF4-FFF2-40B4-BE49-F238E27FC236}">
                <a16:creationId xmlns:a16="http://schemas.microsoft.com/office/drawing/2014/main" id="{11385BC5-CE78-4CAD-A6F2-60529CBC75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160" y="1435448"/>
            <a:ext cx="8603756" cy="462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70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屋内, テーブル, 座る, 机 が含まれている画像&#10;&#10;自動的に生成された説明">
            <a:extLst>
              <a:ext uri="{FF2B5EF4-FFF2-40B4-BE49-F238E27FC236}">
                <a16:creationId xmlns:a16="http://schemas.microsoft.com/office/drawing/2014/main" id="{F892D56B-BE52-46FC-93B0-FF96AA68A1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CB2DC3-C6A9-4EE2-BCDE-40224C304EF2}"/>
              </a:ext>
            </a:extLst>
          </p:cNvPr>
          <p:cNvSpPr/>
          <p:nvPr/>
        </p:nvSpPr>
        <p:spPr>
          <a:xfrm>
            <a:off x="0" y="0"/>
            <a:ext cx="1219581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9DBEE1F6-E8E8-4800-B84F-E7A4092C24FF}"/>
              </a:ext>
            </a:extLst>
          </p:cNvPr>
          <p:cNvSpPr/>
          <p:nvPr/>
        </p:nvSpPr>
        <p:spPr>
          <a:xfrm>
            <a:off x="695325" y="451485"/>
            <a:ext cx="10801349" cy="604837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10D2B540-E6B5-4F6E-889B-2C76589434B4}"/>
              </a:ext>
            </a:extLst>
          </p:cNvPr>
          <p:cNvSpPr/>
          <p:nvPr/>
        </p:nvSpPr>
        <p:spPr>
          <a:xfrm>
            <a:off x="695325" y="1094325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149E9371-B035-4CDB-A326-3DF33AB98D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928" y="6589032"/>
            <a:ext cx="2551024" cy="122579"/>
          </a:xfrm>
          <a:prstGeom prst="rect">
            <a:avLst/>
          </a:prstGeom>
        </p:spPr>
      </p:pic>
      <p:pic>
        <p:nvPicPr>
          <p:cNvPr id="48" name="図 47" descr="テキスト&#10;&#10;自動的に生成された説明">
            <a:extLst>
              <a:ext uri="{FF2B5EF4-FFF2-40B4-BE49-F238E27FC236}">
                <a16:creationId xmlns:a16="http://schemas.microsoft.com/office/drawing/2014/main" id="{43A7DED3-34F1-4272-8C0E-C4F341A92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067" y="598449"/>
            <a:ext cx="1817184" cy="281370"/>
          </a:xfrm>
          <a:prstGeom prst="rect">
            <a:avLst/>
          </a:prstGeom>
        </p:spPr>
      </p:pic>
      <p:pic>
        <p:nvPicPr>
          <p:cNvPr id="52" name="図 51" descr="グラフ, ウォーターフォール図&#10;&#10;自動的に生成された説明">
            <a:extLst>
              <a:ext uri="{FF2B5EF4-FFF2-40B4-BE49-F238E27FC236}">
                <a16:creationId xmlns:a16="http://schemas.microsoft.com/office/drawing/2014/main" id="{C38247A6-14F0-45A1-A163-5C021A84F1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183" y="4203290"/>
            <a:ext cx="4088898" cy="1680991"/>
          </a:xfrm>
          <a:prstGeom prst="rect">
            <a:avLst/>
          </a:prstGeom>
        </p:spPr>
      </p:pic>
      <p:sp>
        <p:nvSpPr>
          <p:cNvPr id="54" name="二等辺三角形 53">
            <a:extLst>
              <a:ext uri="{FF2B5EF4-FFF2-40B4-BE49-F238E27FC236}">
                <a16:creationId xmlns:a16="http://schemas.microsoft.com/office/drawing/2014/main" id="{4E175F8E-44D7-45C3-993B-00D48661A9A3}"/>
              </a:ext>
            </a:extLst>
          </p:cNvPr>
          <p:cNvSpPr/>
          <p:nvPr/>
        </p:nvSpPr>
        <p:spPr>
          <a:xfrm rot="5400000">
            <a:off x="6428621" y="2786945"/>
            <a:ext cx="619783" cy="534296"/>
          </a:xfrm>
          <a:prstGeom prst="triangle">
            <a:avLst/>
          </a:prstGeom>
          <a:solidFill>
            <a:srgbClr val="B7D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4" name="図 3" descr="図形&#10;&#10;中程度の精度で自動的に生成された説明">
            <a:extLst>
              <a:ext uri="{FF2B5EF4-FFF2-40B4-BE49-F238E27FC236}">
                <a16:creationId xmlns:a16="http://schemas.microsoft.com/office/drawing/2014/main" id="{61F40E30-B7B9-4B01-A948-92083F3261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5" y="514921"/>
            <a:ext cx="1853756" cy="748153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BD8ABE81-631C-4934-B394-C4B34A9C8E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419" y="1368177"/>
            <a:ext cx="8321121" cy="398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643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屋内, テーブル, 座る, 机 が含まれている画像&#10;&#10;自動的に生成された説明">
            <a:extLst>
              <a:ext uri="{FF2B5EF4-FFF2-40B4-BE49-F238E27FC236}">
                <a16:creationId xmlns:a16="http://schemas.microsoft.com/office/drawing/2014/main" id="{F892D56B-BE52-46FC-93B0-FF96AA68A1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CB2DC3-C6A9-4EE2-BCDE-40224C304EF2}"/>
              </a:ext>
            </a:extLst>
          </p:cNvPr>
          <p:cNvSpPr/>
          <p:nvPr/>
        </p:nvSpPr>
        <p:spPr>
          <a:xfrm>
            <a:off x="0" y="0"/>
            <a:ext cx="1219581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9DBEE1F6-E8E8-4800-B84F-E7A4092C24FF}"/>
              </a:ext>
            </a:extLst>
          </p:cNvPr>
          <p:cNvSpPr/>
          <p:nvPr/>
        </p:nvSpPr>
        <p:spPr>
          <a:xfrm>
            <a:off x="695325" y="451485"/>
            <a:ext cx="10801349" cy="604837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10D2B540-E6B5-4F6E-889B-2C76589434B4}"/>
              </a:ext>
            </a:extLst>
          </p:cNvPr>
          <p:cNvSpPr/>
          <p:nvPr/>
        </p:nvSpPr>
        <p:spPr>
          <a:xfrm>
            <a:off x="695325" y="1094325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149E9371-B035-4CDB-A326-3DF33AB98D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928" y="6589032"/>
            <a:ext cx="2551024" cy="122579"/>
          </a:xfrm>
          <a:prstGeom prst="rect">
            <a:avLst/>
          </a:prstGeom>
        </p:spPr>
      </p:pic>
      <p:pic>
        <p:nvPicPr>
          <p:cNvPr id="48" name="図 47" descr="テキスト&#10;&#10;自動的に生成された説明">
            <a:extLst>
              <a:ext uri="{FF2B5EF4-FFF2-40B4-BE49-F238E27FC236}">
                <a16:creationId xmlns:a16="http://schemas.microsoft.com/office/drawing/2014/main" id="{43A7DED3-34F1-4272-8C0E-C4F341A92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067" y="598449"/>
            <a:ext cx="1817184" cy="281370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0117B71-6479-489E-B6F0-48588482478E}"/>
              </a:ext>
            </a:extLst>
          </p:cNvPr>
          <p:cNvSpPr/>
          <p:nvPr/>
        </p:nvSpPr>
        <p:spPr>
          <a:xfrm>
            <a:off x="2366720" y="4973815"/>
            <a:ext cx="7466675" cy="13476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545683E-0E3F-4746-9F51-753FF8707358}"/>
              </a:ext>
            </a:extLst>
          </p:cNvPr>
          <p:cNvGrpSpPr/>
          <p:nvPr/>
        </p:nvGrpSpPr>
        <p:grpSpPr>
          <a:xfrm>
            <a:off x="2805998" y="1859331"/>
            <a:ext cx="1605190" cy="2075124"/>
            <a:chOff x="1579082" y="2201251"/>
            <a:chExt cx="2095500" cy="2708977"/>
          </a:xfrm>
        </p:grpSpPr>
        <p:pic>
          <p:nvPicPr>
            <p:cNvPr id="17" name="図 16" descr="テキスト&#10;&#10;低い精度で自動的に生成された説明">
              <a:extLst>
                <a:ext uri="{FF2B5EF4-FFF2-40B4-BE49-F238E27FC236}">
                  <a16:creationId xmlns:a16="http://schemas.microsoft.com/office/drawing/2014/main" id="{6A123E01-6E4B-4175-B4C1-6DA3A9818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02875" y="4436872"/>
              <a:ext cx="1447914" cy="473356"/>
            </a:xfrm>
            <a:prstGeom prst="rect">
              <a:avLst/>
            </a:prstGeom>
          </p:spPr>
        </p:pic>
        <p:pic>
          <p:nvPicPr>
            <p:cNvPr id="18" name="図 17" descr="時計, 持つ, 男 が含まれている画像&#10;&#10;自動的に生成された説明">
              <a:extLst>
                <a:ext uri="{FF2B5EF4-FFF2-40B4-BE49-F238E27FC236}">
                  <a16:creationId xmlns:a16="http://schemas.microsoft.com/office/drawing/2014/main" id="{1E78EA76-EF1C-43A5-B913-852233413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9082" y="2201251"/>
              <a:ext cx="2095500" cy="2095500"/>
            </a:xfrm>
            <a:prstGeom prst="rect">
              <a:avLst/>
            </a:prstGeom>
          </p:spPr>
        </p:pic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C1E0B201-577D-4CBE-8116-4EA474CDC2B0}"/>
              </a:ext>
            </a:extLst>
          </p:cNvPr>
          <p:cNvGrpSpPr/>
          <p:nvPr/>
        </p:nvGrpSpPr>
        <p:grpSpPr>
          <a:xfrm>
            <a:off x="5307139" y="1859331"/>
            <a:ext cx="1605190" cy="1858958"/>
            <a:chOff x="4300508" y="2201251"/>
            <a:chExt cx="2095500" cy="2426782"/>
          </a:xfrm>
        </p:grpSpPr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60AEC1AF-55B4-48BC-9475-B7F1CAEB9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06899" y="4405277"/>
              <a:ext cx="1482719" cy="222756"/>
            </a:xfrm>
            <a:prstGeom prst="rect">
              <a:avLst/>
            </a:prstGeom>
          </p:spPr>
        </p:pic>
        <p:pic>
          <p:nvPicPr>
            <p:cNvPr id="22" name="図 21" descr="アイコン が含まれている画像&#10;&#10;自動的に生成された説明">
              <a:extLst>
                <a:ext uri="{FF2B5EF4-FFF2-40B4-BE49-F238E27FC236}">
                  <a16:creationId xmlns:a16="http://schemas.microsoft.com/office/drawing/2014/main" id="{039AE98E-D8C6-41A3-99C7-ED78CC539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0508" y="2201251"/>
              <a:ext cx="2095500" cy="2095500"/>
            </a:xfrm>
            <a:prstGeom prst="rect">
              <a:avLst/>
            </a:prstGeom>
          </p:spPr>
        </p:pic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C73E10CF-E324-470D-9B8B-C3F18E65BEBA}"/>
              </a:ext>
            </a:extLst>
          </p:cNvPr>
          <p:cNvGrpSpPr/>
          <p:nvPr/>
        </p:nvGrpSpPr>
        <p:grpSpPr>
          <a:xfrm>
            <a:off x="7808280" y="1859331"/>
            <a:ext cx="1605190" cy="2010387"/>
            <a:chOff x="7021203" y="2201251"/>
            <a:chExt cx="2095500" cy="2624466"/>
          </a:xfrm>
        </p:grpSpPr>
        <p:pic>
          <p:nvPicPr>
            <p:cNvPr id="24" name="図 23" descr="テキスト&#10;&#10;自動的に生成された説明">
              <a:extLst>
                <a:ext uri="{FF2B5EF4-FFF2-40B4-BE49-F238E27FC236}">
                  <a16:creationId xmlns:a16="http://schemas.microsoft.com/office/drawing/2014/main" id="{71F02EF0-C822-47F2-890B-71BEBA46F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24113" y="4331477"/>
              <a:ext cx="1489681" cy="494240"/>
            </a:xfrm>
            <a:prstGeom prst="rect">
              <a:avLst/>
            </a:prstGeom>
          </p:spPr>
        </p:pic>
        <p:pic>
          <p:nvPicPr>
            <p:cNvPr id="25" name="図 24" descr="コンパクトディスク, 持つ, 時計 が含まれている画像&#10;&#10;自動的に生成された説明">
              <a:extLst>
                <a:ext uri="{FF2B5EF4-FFF2-40B4-BE49-F238E27FC236}">
                  <a16:creationId xmlns:a16="http://schemas.microsoft.com/office/drawing/2014/main" id="{FEEF4C87-E459-49DA-8851-DAEF2D27C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1203" y="2201251"/>
              <a:ext cx="2095500" cy="2095500"/>
            </a:xfrm>
            <a:prstGeom prst="rect">
              <a:avLst/>
            </a:prstGeom>
          </p:spPr>
        </p:pic>
      </p:grpSp>
      <p:pic>
        <p:nvPicPr>
          <p:cNvPr id="3" name="図 2" descr="図形&#10;&#10;中程度の精度で自動的に生成された説明">
            <a:extLst>
              <a:ext uri="{FF2B5EF4-FFF2-40B4-BE49-F238E27FC236}">
                <a16:creationId xmlns:a16="http://schemas.microsoft.com/office/drawing/2014/main" id="{3A1099E2-D2FC-4CD8-98D6-75FEB217B13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42" y="514895"/>
            <a:ext cx="1853756" cy="748153"/>
          </a:xfrm>
          <a:prstGeom prst="rect">
            <a:avLst/>
          </a:prstGeom>
        </p:spPr>
      </p:pic>
      <p:pic>
        <p:nvPicPr>
          <p:cNvPr id="6" name="図 5" descr="グラフィカル ユーザー インターフェイス, テキスト, アプリケーション&#10;&#10;自動的に生成された説明">
            <a:extLst>
              <a:ext uri="{FF2B5EF4-FFF2-40B4-BE49-F238E27FC236}">
                <a16:creationId xmlns:a16="http://schemas.microsoft.com/office/drawing/2014/main" id="{B6098869-65B5-45A7-9089-7D03B7FACE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653" y="1341483"/>
            <a:ext cx="7198892" cy="497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816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屋内, テーブル, 座る, 机 が含まれている画像&#10;&#10;自動的に生成された説明">
            <a:extLst>
              <a:ext uri="{FF2B5EF4-FFF2-40B4-BE49-F238E27FC236}">
                <a16:creationId xmlns:a16="http://schemas.microsoft.com/office/drawing/2014/main" id="{F892D56B-BE52-46FC-93B0-FF96AA68A1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CB2DC3-C6A9-4EE2-BCDE-40224C304EF2}"/>
              </a:ext>
            </a:extLst>
          </p:cNvPr>
          <p:cNvSpPr/>
          <p:nvPr/>
        </p:nvSpPr>
        <p:spPr>
          <a:xfrm>
            <a:off x="0" y="0"/>
            <a:ext cx="1219581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9DBEE1F6-E8E8-4800-B84F-E7A4092C24FF}"/>
              </a:ext>
            </a:extLst>
          </p:cNvPr>
          <p:cNvSpPr/>
          <p:nvPr/>
        </p:nvSpPr>
        <p:spPr>
          <a:xfrm>
            <a:off x="695325" y="443865"/>
            <a:ext cx="10801349" cy="604837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10D2B540-E6B5-4F6E-889B-2C76589434B4}"/>
              </a:ext>
            </a:extLst>
          </p:cNvPr>
          <p:cNvSpPr/>
          <p:nvPr/>
        </p:nvSpPr>
        <p:spPr>
          <a:xfrm>
            <a:off x="695325" y="1094325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149E9371-B035-4CDB-A326-3DF33AB98D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928" y="6589032"/>
            <a:ext cx="2551024" cy="122579"/>
          </a:xfrm>
          <a:prstGeom prst="rect">
            <a:avLst/>
          </a:prstGeom>
        </p:spPr>
      </p:pic>
      <p:pic>
        <p:nvPicPr>
          <p:cNvPr id="48" name="図 47" descr="テキスト&#10;&#10;自動的に生成された説明">
            <a:extLst>
              <a:ext uri="{FF2B5EF4-FFF2-40B4-BE49-F238E27FC236}">
                <a16:creationId xmlns:a16="http://schemas.microsoft.com/office/drawing/2014/main" id="{43A7DED3-34F1-4272-8C0E-C4F341A92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067" y="598449"/>
            <a:ext cx="1817184" cy="281370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76E9CDB-51ED-42C8-BB84-A5D19745A4A7}"/>
              </a:ext>
            </a:extLst>
          </p:cNvPr>
          <p:cNvSpPr/>
          <p:nvPr/>
        </p:nvSpPr>
        <p:spPr>
          <a:xfrm>
            <a:off x="2253278" y="1460964"/>
            <a:ext cx="7715250" cy="1431906"/>
          </a:xfrm>
          <a:prstGeom prst="rect">
            <a:avLst/>
          </a:prstGeom>
          <a:noFill/>
          <a:ln w="19050">
            <a:solidFill>
              <a:srgbClr val="C8E6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7" name="図 36" descr="タイムライン&#10;&#10;自動的に生成された説明">
            <a:extLst>
              <a:ext uri="{FF2B5EF4-FFF2-40B4-BE49-F238E27FC236}">
                <a16:creationId xmlns:a16="http://schemas.microsoft.com/office/drawing/2014/main" id="{131E62A7-EB96-4E8A-A44E-62FB827FB73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1623" y="3505370"/>
            <a:ext cx="7287642" cy="2720720"/>
          </a:xfrm>
          <a:prstGeom prst="rect">
            <a:avLst/>
          </a:prstGeom>
        </p:spPr>
      </p:pic>
      <p:pic>
        <p:nvPicPr>
          <p:cNvPr id="4" name="図 3" descr="図形&#10;&#10;中程度の精度で自動的に生成された説明">
            <a:extLst>
              <a:ext uri="{FF2B5EF4-FFF2-40B4-BE49-F238E27FC236}">
                <a16:creationId xmlns:a16="http://schemas.microsoft.com/office/drawing/2014/main" id="{A4C89564-2036-41AB-97C5-7E04B1E902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17" y="511898"/>
            <a:ext cx="1853756" cy="748153"/>
          </a:xfrm>
          <a:prstGeom prst="rect">
            <a:avLst/>
          </a:prstGeom>
        </p:spPr>
      </p:pic>
      <p:pic>
        <p:nvPicPr>
          <p:cNvPr id="8" name="図 7" descr="図形&#10;&#10;自動的に生成された説明">
            <a:extLst>
              <a:ext uri="{FF2B5EF4-FFF2-40B4-BE49-F238E27FC236}">
                <a16:creationId xmlns:a16="http://schemas.microsoft.com/office/drawing/2014/main" id="{5FD4F8DD-240E-4456-AD8B-516FEFFEE5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613" y="1541088"/>
            <a:ext cx="7154557" cy="200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307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屋内, テーブル, 座る, 机 が含まれている画像&#10;&#10;自動的に生成された説明">
            <a:extLst>
              <a:ext uri="{FF2B5EF4-FFF2-40B4-BE49-F238E27FC236}">
                <a16:creationId xmlns:a16="http://schemas.microsoft.com/office/drawing/2014/main" id="{F892D56B-BE52-46FC-93B0-FF96AA68A1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t="12295" r="9914" b="1507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CB2DC3-C6A9-4EE2-BCDE-40224C304EF2}"/>
              </a:ext>
            </a:extLst>
          </p:cNvPr>
          <p:cNvSpPr/>
          <p:nvPr/>
        </p:nvSpPr>
        <p:spPr>
          <a:xfrm>
            <a:off x="0" y="0"/>
            <a:ext cx="1219581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9DBEE1F6-E8E8-4800-B84F-E7A4092C24FF}"/>
              </a:ext>
            </a:extLst>
          </p:cNvPr>
          <p:cNvSpPr/>
          <p:nvPr/>
        </p:nvSpPr>
        <p:spPr>
          <a:xfrm>
            <a:off x="695325" y="443865"/>
            <a:ext cx="10801349" cy="604837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10D2B540-E6B5-4F6E-889B-2C76589434B4}"/>
              </a:ext>
            </a:extLst>
          </p:cNvPr>
          <p:cNvSpPr/>
          <p:nvPr/>
        </p:nvSpPr>
        <p:spPr>
          <a:xfrm>
            <a:off x="695325" y="1094325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149E9371-B035-4CDB-A326-3DF33AB98D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928" y="6589032"/>
            <a:ext cx="2551024" cy="122579"/>
          </a:xfrm>
          <a:prstGeom prst="rect">
            <a:avLst/>
          </a:prstGeom>
        </p:spPr>
      </p:pic>
      <p:pic>
        <p:nvPicPr>
          <p:cNvPr id="48" name="図 47" descr="テキスト&#10;&#10;自動的に生成された説明">
            <a:extLst>
              <a:ext uri="{FF2B5EF4-FFF2-40B4-BE49-F238E27FC236}">
                <a16:creationId xmlns:a16="http://schemas.microsoft.com/office/drawing/2014/main" id="{43A7DED3-34F1-4272-8C0E-C4F341A92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067" y="598449"/>
            <a:ext cx="1817184" cy="281370"/>
          </a:xfrm>
          <a:prstGeom prst="rect">
            <a:avLst/>
          </a:prstGeom>
        </p:spPr>
      </p:pic>
      <p:pic>
        <p:nvPicPr>
          <p:cNvPr id="22" name="図 21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8CA5B409-EEBE-44DF-AA9E-B51B6191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8"/>
          <a:stretch/>
        </p:blipFill>
        <p:spPr>
          <a:xfrm>
            <a:off x="2821773" y="4460247"/>
            <a:ext cx="1883397" cy="1141406"/>
          </a:xfrm>
          <a:prstGeom prst="rect">
            <a:avLst/>
          </a:prstGeom>
        </p:spPr>
      </p:pic>
      <p:pic>
        <p:nvPicPr>
          <p:cNvPr id="5" name="図 4" descr="帽子をかぶっている男は座っている&#10;&#10;中程度の精度で自動的に生成された説明">
            <a:extLst>
              <a:ext uri="{FF2B5EF4-FFF2-40B4-BE49-F238E27FC236}">
                <a16:creationId xmlns:a16="http://schemas.microsoft.com/office/drawing/2014/main" id="{FDA6F6FA-02CB-4030-AF4C-3B56A81D4D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570" y="2855081"/>
            <a:ext cx="1311693" cy="1330167"/>
          </a:xfrm>
          <a:prstGeom prst="rect">
            <a:avLst/>
          </a:prstGeom>
        </p:spPr>
      </p:pic>
      <p:pic>
        <p:nvPicPr>
          <p:cNvPr id="38" name="図 37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00929ED5-845E-4979-A52C-DD115C3C3D5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88373" y="4450688"/>
            <a:ext cx="1883397" cy="1141406"/>
          </a:xfrm>
          <a:prstGeom prst="rect">
            <a:avLst/>
          </a:prstGeom>
        </p:spPr>
      </p:pic>
      <p:pic>
        <p:nvPicPr>
          <p:cNvPr id="39" name="図 38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474A1B99-37EF-4041-A239-F342D8C707B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3539" y="4451018"/>
            <a:ext cx="1846465" cy="1141406"/>
          </a:xfrm>
          <a:prstGeom prst="rect">
            <a:avLst/>
          </a:prstGeom>
        </p:spPr>
      </p:pic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7BF08930-F4E7-48A4-B3D3-924E9B9E41CF}"/>
              </a:ext>
            </a:extLst>
          </p:cNvPr>
          <p:cNvSpPr/>
          <p:nvPr/>
        </p:nvSpPr>
        <p:spPr>
          <a:xfrm>
            <a:off x="2128491" y="2744788"/>
            <a:ext cx="7936893" cy="3313112"/>
          </a:xfrm>
          <a:prstGeom prst="rect">
            <a:avLst/>
          </a:prstGeom>
          <a:noFill/>
          <a:ln>
            <a:solidFill>
              <a:srgbClr val="CBE8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9" name="図 8" descr="図形&#10;&#10;中程度の精度で自動的に生成された説明">
            <a:extLst>
              <a:ext uri="{FF2B5EF4-FFF2-40B4-BE49-F238E27FC236}">
                <a16:creationId xmlns:a16="http://schemas.microsoft.com/office/drawing/2014/main" id="{C71C0037-B5FD-4709-83B8-078E2FA514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082" y="500701"/>
            <a:ext cx="5744150" cy="750924"/>
          </a:xfrm>
          <a:prstGeom prst="rect">
            <a:avLst/>
          </a:prstGeom>
        </p:spPr>
      </p:pic>
      <p:pic>
        <p:nvPicPr>
          <p:cNvPr id="12" name="図 11" descr="テキスト&#10;&#10;自動的に生成された説明">
            <a:extLst>
              <a:ext uri="{FF2B5EF4-FFF2-40B4-BE49-F238E27FC236}">
                <a16:creationId xmlns:a16="http://schemas.microsoft.com/office/drawing/2014/main" id="{FAD282AD-81B2-415C-B066-8DEC3A472B9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669" y="1336842"/>
            <a:ext cx="8138239" cy="469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07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屋内, テーブル, 座る, 机 が含まれている画像&#10;&#10;自動的に生成された説明">
            <a:extLst>
              <a:ext uri="{FF2B5EF4-FFF2-40B4-BE49-F238E27FC236}">
                <a16:creationId xmlns:a16="http://schemas.microsoft.com/office/drawing/2014/main" id="{F892D56B-BE52-46FC-93B0-FF96AA68A1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t="12295" r="9914" b="1507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CB2DC3-C6A9-4EE2-BCDE-40224C304EF2}"/>
              </a:ext>
            </a:extLst>
          </p:cNvPr>
          <p:cNvSpPr/>
          <p:nvPr/>
        </p:nvSpPr>
        <p:spPr>
          <a:xfrm>
            <a:off x="0" y="0"/>
            <a:ext cx="1219581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9DBEE1F6-E8E8-4800-B84F-E7A4092C24FF}"/>
              </a:ext>
            </a:extLst>
          </p:cNvPr>
          <p:cNvSpPr/>
          <p:nvPr/>
        </p:nvSpPr>
        <p:spPr>
          <a:xfrm>
            <a:off x="695325" y="443865"/>
            <a:ext cx="10801349" cy="604837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X</a:t>
            </a:r>
            <a:endParaRPr kumimoji="1" lang="ja-JP" altLang="en-US" dirty="0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10D2B540-E6B5-4F6E-889B-2C76589434B4}"/>
              </a:ext>
            </a:extLst>
          </p:cNvPr>
          <p:cNvSpPr/>
          <p:nvPr/>
        </p:nvSpPr>
        <p:spPr>
          <a:xfrm>
            <a:off x="695325" y="1094325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149E9371-B035-4CDB-A326-3DF33AB98D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928" y="6589032"/>
            <a:ext cx="2551024" cy="122579"/>
          </a:xfrm>
          <a:prstGeom prst="rect">
            <a:avLst/>
          </a:prstGeom>
        </p:spPr>
      </p:pic>
      <p:pic>
        <p:nvPicPr>
          <p:cNvPr id="48" name="図 47" descr="テキスト&#10;&#10;自動的に生成された説明">
            <a:extLst>
              <a:ext uri="{FF2B5EF4-FFF2-40B4-BE49-F238E27FC236}">
                <a16:creationId xmlns:a16="http://schemas.microsoft.com/office/drawing/2014/main" id="{43A7DED3-34F1-4272-8C0E-C4F341A92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067" y="598449"/>
            <a:ext cx="1817184" cy="281370"/>
          </a:xfrm>
          <a:prstGeom prst="rect">
            <a:avLst/>
          </a:prstGeom>
        </p:spPr>
      </p:pic>
      <p:pic>
        <p:nvPicPr>
          <p:cNvPr id="27" name="図 26" descr="文房具, 筆記用具 が含まれている画像&#10;&#10;自動的に生成された説明">
            <a:extLst>
              <a:ext uri="{FF2B5EF4-FFF2-40B4-BE49-F238E27FC236}">
                <a16:creationId xmlns:a16="http://schemas.microsoft.com/office/drawing/2014/main" id="{71E0DF34-8480-4744-AFD5-58682A8BEA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2093" y="1617163"/>
            <a:ext cx="2599421" cy="1716405"/>
          </a:xfrm>
          <a:prstGeom prst="rect">
            <a:avLst/>
          </a:prstGeom>
        </p:spPr>
      </p:pic>
      <p:pic>
        <p:nvPicPr>
          <p:cNvPr id="29" name="図 28" descr="文房具, 筆記用具, 異なる, 多い が含まれている画像&#10;&#10;自動的に生成された説明">
            <a:extLst>
              <a:ext uri="{FF2B5EF4-FFF2-40B4-BE49-F238E27FC236}">
                <a16:creationId xmlns:a16="http://schemas.microsoft.com/office/drawing/2014/main" id="{208F9199-96A8-470F-B8F6-3148746B44F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6434" y="3569395"/>
            <a:ext cx="2877503" cy="1716405"/>
          </a:xfrm>
          <a:prstGeom prst="rect">
            <a:avLst/>
          </a:prstGeom>
        </p:spPr>
      </p:pic>
      <p:pic>
        <p:nvPicPr>
          <p:cNvPr id="31" name="図 30" descr="タイムライン が含まれている画像&#10;&#10;自動的に生成された説明">
            <a:extLst>
              <a:ext uri="{FF2B5EF4-FFF2-40B4-BE49-F238E27FC236}">
                <a16:creationId xmlns:a16="http://schemas.microsoft.com/office/drawing/2014/main" id="{C886AC43-3B3F-46B5-A98E-D716671F28B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1317" y="3560315"/>
            <a:ext cx="2877503" cy="1716405"/>
          </a:xfrm>
          <a:prstGeom prst="rect">
            <a:avLst/>
          </a:prstGeom>
        </p:spPr>
      </p:pic>
      <p:pic>
        <p:nvPicPr>
          <p:cNvPr id="5" name="図 4" descr="図形&#10;&#10;中程度の精度で自動的に生成された説明">
            <a:extLst>
              <a:ext uri="{FF2B5EF4-FFF2-40B4-BE49-F238E27FC236}">
                <a16:creationId xmlns:a16="http://schemas.microsoft.com/office/drawing/2014/main" id="{4BB9495C-657C-40E0-BFC9-D2EF376277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19" y="516240"/>
            <a:ext cx="5744150" cy="750924"/>
          </a:xfrm>
          <a:prstGeom prst="rect">
            <a:avLst/>
          </a:prstGeom>
        </p:spPr>
      </p:pic>
      <p:pic>
        <p:nvPicPr>
          <p:cNvPr id="9" name="図 8" descr="図形&#10;&#10;中程度の精度で自動的に生成された説明">
            <a:extLst>
              <a:ext uri="{FF2B5EF4-FFF2-40B4-BE49-F238E27FC236}">
                <a16:creationId xmlns:a16="http://schemas.microsoft.com/office/drawing/2014/main" id="{F12345F0-6068-42FD-BC30-E5BBD252DF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687" y="1901186"/>
            <a:ext cx="9631774" cy="4444581"/>
          </a:xfrm>
          <a:prstGeom prst="rect">
            <a:avLst/>
          </a:prstGeom>
        </p:spPr>
      </p:pic>
      <p:pic>
        <p:nvPicPr>
          <p:cNvPr id="11" name="図 10" descr="図形&#10;&#10;中程度の精度で自動的に生成された説明">
            <a:extLst>
              <a:ext uri="{FF2B5EF4-FFF2-40B4-BE49-F238E27FC236}">
                <a16:creationId xmlns:a16="http://schemas.microsoft.com/office/drawing/2014/main" id="{F13C95D9-89FE-46E8-8DEE-BC480B57945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574" y="1191472"/>
            <a:ext cx="8384852" cy="41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516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屋内, テーブル, 座る, 机 が含まれている画像&#10;&#10;自動的に生成された説明">
            <a:extLst>
              <a:ext uri="{FF2B5EF4-FFF2-40B4-BE49-F238E27FC236}">
                <a16:creationId xmlns:a16="http://schemas.microsoft.com/office/drawing/2014/main" id="{F892D56B-BE52-46FC-93B0-FF96AA68A1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t="12295" r="9914" b="1507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CB2DC3-C6A9-4EE2-BCDE-40224C304EF2}"/>
              </a:ext>
            </a:extLst>
          </p:cNvPr>
          <p:cNvSpPr/>
          <p:nvPr/>
        </p:nvSpPr>
        <p:spPr>
          <a:xfrm>
            <a:off x="0" y="0"/>
            <a:ext cx="1219581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9DBEE1F6-E8E8-4800-B84F-E7A4092C24FF}"/>
              </a:ext>
            </a:extLst>
          </p:cNvPr>
          <p:cNvSpPr/>
          <p:nvPr/>
        </p:nvSpPr>
        <p:spPr>
          <a:xfrm>
            <a:off x="712684" y="443865"/>
            <a:ext cx="10801349" cy="604837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X</a:t>
            </a:r>
            <a:endParaRPr kumimoji="1" lang="ja-JP" altLang="en-US" dirty="0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10D2B540-E6B5-4F6E-889B-2C76589434B4}"/>
              </a:ext>
            </a:extLst>
          </p:cNvPr>
          <p:cNvSpPr/>
          <p:nvPr/>
        </p:nvSpPr>
        <p:spPr>
          <a:xfrm>
            <a:off x="695325" y="1094325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149E9371-B035-4CDB-A326-3DF33AB98D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928" y="6589032"/>
            <a:ext cx="2551024" cy="122579"/>
          </a:xfrm>
          <a:prstGeom prst="rect">
            <a:avLst/>
          </a:prstGeom>
        </p:spPr>
      </p:pic>
      <p:pic>
        <p:nvPicPr>
          <p:cNvPr id="48" name="図 47" descr="テキスト&#10;&#10;自動的に生成された説明">
            <a:extLst>
              <a:ext uri="{FF2B5EF4-FFF2-40B4-BE49-F238E27FC236}">
                <a16:creationId xmlns:a16="http://schemas.microsoft.com/office/drawing/2014/main" id="{43A7DED3-34F1-4272-8C0E-C4F341A92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067" y="598449"/>
            <a:ext cx="1817184" cy="28137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B3E552F7-7BEF-4051-8078-8899949B7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5869" y="1242785"/>
            <a:ext cx="3519488" cy="376238"/>
          </a:xfrm>
          <a:prstGeom prst="rect">
            <a:avLst/>
          </a:prstGeom>
        </p:spPr>
      </p:pic>
      <p:pic>
        <p:nvPicPr>
          <p:cNvPr id="32" name="図 31" descr="ナイフ が含まれている画像&#10;&#10;自動的に生成された説明">
            <a:extLst>
              <a:ext uri="{FF2B5EF4-FFF2-40B4-BE49-F238E27FC236}">
                <a16:creationId xmlns:a16="http://schemas.microsoft.com/office/drawing/2014/main" id="{76C43B34-96DA-4C82-9547-305E78223C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349" y="1619165"/>
            <a:ext cx="8594951" cy="2425686"/>
          </a:xfrm>
          <a:prstGeom prst="rect">
            <a:avLst/>
          </a:prstGeom>
        </p:spPr>
      </p:pic>
      <p:pic>
        <p:nvPicPr>
          <p:cNvPr id="36" name="図 35" descr="ハンガー, ミラー が含まれている画像&#10;&#10;自動的に生成された説明">
            <a:extLst>
              <a:ext uri="{FF2B5EF4-FFF2-40B4-BE49-F238E27FC236}">
                <a16:creationId xmlns:a16="http://schemas.microsoft.com/office/drawing/2014/main" id="{246379B2-8DF2-45F1-B3C7-DD563A0FAF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757" y="4562950"/>
            <a:ext cx="1071563" cy="1071563"/>
          </a:xfrm>
          <a:prstGeom prst="rect">
            <a:avLst/>
          </a:prstGeom>
        </p:spPr>
      </p:pic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DAD2C810-AF08-4317-8688-747550637F91}"/>
              </a:ext>
            </a:extLst>
          </p:cNvPr>
          <p:cNvSpPr/>
          <p:nvPr/>
        </p:nvSpPr>
        <p:spPr>
          <a:xfrm>
            <a:off x="1816632" y="4581525"/>
            <a:ext cx="8593455" cy="1727199"/>
          </a:xfrm>
          <a:prstGeom prst="rect">
            <a:avLst/>
          </a:prstGeom>
          <a:noFill/>
          <a:ln>
            <a:solidFill>
              <a:srgbClr val="CBE8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043B8FB5-EA82-4D28-B0CD-E2D22DBFCCE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12117" y="4688643"/>
            <a:ext cx="1069056" cy="1226444"/>
          </a:xfrm>
          <a:prstGeom prst="rect">
            <a:avLst/>
          </a:prstGeom>
        </p:spPr>
      </p:pic>
      <p:pic>
        <p:nvPicPr>
          <p:cNvPr id="47" name="図 46" descr="文字と絵が描かれた絵&#10;&#10;低い精度で自動的に生成された説明">
            <a:extLst>
              <a:ext uri="{FF2B5EF4-FFF2-40B4-BE49-F238E27FC236}">
                <a16:creationId xmlns:a16="http://schemas.microsoft.com/office/drawing/2014/main" id="{BE67CD43-0230-417E-B7D9-871803F8E7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948" y="4670852"/>
            <a:ext cx="1328628" cy="1328628"/>
          </a:xfrm>
          <a:prstGeom prst="rect">
            <a:avLst/>
          </a:prstGeom>
        </p:spPr>
      </p:pic>
      <p:pic>
        <p:nvPicPr>
          <p:cNvPr id="55" name="図 54" descr="テキスト, ホワイトボード&#10;&#10;中程度の精度で自動的に生成された説明">
            <a:extLst>
              <a:ext uri="{FF2B5EF4-FFF2-40B4-BE49-F238E27FC236}">
                <a16:creationId xmlns:a16="http://schemas.microsoft.com/office/drawing/2014/main" id="{481E9DB6-EED3-4848-9E4D-78823CB55D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589" y="4787287"/>
            <a:ext cx="1082820" cy="1082820"/>
          </a:xfrm>
          <a:prstGeom prst="rect">
            <a:avLst/>
          </a:prstGeom>
        </p:spPr>
      </p:pic>
      <p:pic>
        <p:nvPicPr>
          <p:cNvPr id="27" name="図 26" descr="図形&#10;&#10;中程度の精度で自動的に生成された説明">
            <a:extLst>
              <a:ext uri="{FF2B5EF4-FFF2-40B4-BE49-F238E27FC236}">
                <a16:creationId xmlns:a16="http://schemas.microsoft.com/office/drawing/2014/main" id="{2FF46655-4B2B-4D6C-89BC-863ADA128C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19" y="516240"/>
            <a:ext cx="5744150" cy="750924"/>
          </a:xfrm>
          <a:prstGeom prst="rect">
            <a:avLst/>
          </a:prstGeom>
        </p:spPr>
      </p:pic>
      <p:pic>
        <p:nvPicPr>
          <p:cNvPr id="6" name="図 5" descr="図形&#10;&#10;中程度の精度で自動的に生成された説明">
            <a:extLst>
              <a:ext uri="{FF2B5EF4-FFF2-40B4-BE49-F238E27FC236}">
                <a16:creationId xmlns:a16="http://schemas.microsoft.com/office/drawing/2014/main" id="{02A7FA82-312D-4EC7-9619-BF186EF8FBC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17" y="3979243"/>
            <a:ext cx="8625924" cy="228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屋内, テーブル, 座る, 机 が含まれている画像&#10;&#10;自動的に生成された説明">
            <a:extLst>
              <a:ext uri="{FF2B5EF4-FFF2-40B4-BE49-F238E27FC236}">
                <a16:creationId xmlns:a16="http://schemas.microsoft.com/office/drawing/2014/main" id="{F892D56B-BE52-46FC-93B0-FF96AA68A1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t="12295" r="9914" b="1507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CB2DC3-C6A9-4EE2-BCDE-40224C304EF2}"/>
              </a:ext>
            </a:extLst>
          </p:cNvPr>
          <p:cNvSpPr/>
          <p:nvPr/>
        </p:nvSpPr>
        <p:spPr>
          <a:xfrm>
            <a:off x="0" y="0"/>
            <a:ext cx="1219581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9DBEE1F6-E8E8-4800-B84F-E7A4092C24FF}"/>
              </a:ext>
            </a:extLst>
          </p:cNvPr>
          <p:cNvSpPr/>
          <p:nvPr/>
        </p:nvSpPr>
        <p:spPr>
          <a:xfrm>
            <a:off x="712684" y="443865"/>
            <a:ext cx="10801349" cy="604837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X</a:t>
            </a:r>
            <a:endParaRPr kumimoji="1" lang="ja-JP" altLang="en-US" dirty="0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10D2B540-E6B5-4F6E-889B-2C76589434B4}"/>
              </a:ext>
            </a:extLst>
          </p:cNvPr>
          <p:cNvSpPr/>
          <p:nvPr/>
        </p:nvSpPr>
        <p:spPr>
          <a:xfrm>
            <a:off x="695325" y="1094325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149E9371-B035-4CDB-A326-3DF33AB98D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928" y="6589032"/>
            <a:ext cx="2551024" cy="122579"/>
          </a:xfrm>
          <a:prstGeom prst="rect">
            <a:avLst/>
          </a:prstGeom>
        </p:spPr>
      </p:pic>
      <p:pic>
        <p:nvPicPr>
          <p:cNvPr id="48" name="図 47" descr="テキスト&#10;&#10;自動的に生成された説明">
            <a:extLst>
              <a:ext uri="{FF2B5EF4-FFF2-40B4-BE49-F238E27FC236}">
                <a16:creationId xmlns:a16="http://schemas.microsoft.com/office/drawing/2014/main" id="{43A7DED3-34F1-4272-8C0E-C4F341A92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067" y="598449"/>
            <a:ext cx="1817184" cy="28137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5978AE22-432A-4D9E-AEE7-055FFCAF5B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0858" y="1246036"/>
            <a:ext cx="3148013" cy="366713"/>
          </a:xfrm>
          <a:prstGeom prst="rect">
            <a:avLst/>
          </a:prstGeom>
        </p:spPr>
      </p:pic>
      <p:pic>
        <p:nvPicPr>
          <p:cNvPr id="27" name="図 26" descr="文字と写真のスクリーンショット&#10;&#10;自動的に生成された説明">
            <a:extLst>
              <a:ext uri="{FF2B5EF4-FFF2-40B4-BE49-F238E27FC236}">
                <a16:creationId xmlns:a16="http://schemas.microsoft.com/office/drawing/2014/main" id="{8CAC7842-0E30-4AF2-9A8F-0A8FC45845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199" y="2280241"/>
            <a:ext cx="8572500" cy="2971800"/>
          </a:xfrm>
          <a:prstGeom prst="rect">
            <a:avLst/>
          </a:prstGeom>
        </p:spPr>
      </p:pic>
      <p:pic>
        <p:nvPicPr>
          <p:cNvPr id="4" name="図 3" descr="図形&#10;&#10;中程度の精度で自動的に生成された説明">
            <a:extLst>
              <a:ext uri="{FF2B5EF4-FFF2-40B4-BE49-F238E27FC236}">
                <a16:creationId xmlns:a16="http://schemas.microsoft.com/office/drawing/2014/main" id="{4F3ECBE9-178B-4BD7-9E29-152264B1B0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33" y="509118"/>
            <a:ext cx="5744150" cy="750924"/>
          </a:xfrm>
          <a:prstGeom prst="rect">
            <a:avLst/>
          </a:prstGeom>
        </p:spPr>
      </p:pic>
      <p:pic>
        <p:nvPicPr>
          <p:cNvPr id="6" name="図 5" descr="図形&#10;&#10;中程度の精度で自動的に生成された説明">
            <a:extLst>
              <a:ext uri="{FF2B5EF4-FFF2-40B4-BE49-F238E27FC236}">
                <a16:creationId xmlns:a16="http://schemas.microsoft.com/office/drawing/2014/main" id="{C0B62781-D097-4FB8-ABC3-1A19C88077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27" y="1624380"/>
            <a:ext cx="6046182" cy="34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817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屋内, テーブル, 座る, 机 が含まれている画像&#10;&#10;自動的に生成された説明">
            <a:extLst>
              <a:ext uri="{FF2B5EF4-FFF2-40B4-BE49-F238E27FC236}">
                <a16:creationId xmlns:a16="http://schemas.microsoft.com/office/drawing/2014/main" id="{F892D56B-BE52-46FC-93B0-FF96AA68A1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t="12295" r="9914" b="1507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CB2DC3-C6A9-4EE2-BCDE-40224C304EF2}"/>
              </a:ext>
            </a:extLst>
          </p:cNvPr>
          <p:cNvSpPr/>
          <p:nvPr/>
        </p:nvSpPr>
        <p:spPr>
          <a:xfrm>
            <a:off x="0" y="0"/>
            <a:ext cx="1219581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9DBEE1F6-E8E8-4800-B84F-E7A4092C24FF}"/>
              </a:ext>
            </a:extLst>
          </p:cNvPr>
          <p:cNvSpPr/>
          <p:nvPr/>
        </p:nvSpPr>
        <p:spPr>
          <a:xfrm>
            <a:off x="712684" y="443865"/>
            <a:ext cx="10801349" cy="6048375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X</a:t>
            </a:r>
            <a:endParaRPr kumimoji="1" lang="ja-JP" altLang="en-US" dirty="0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10D2B540-E6B5-4F6E-889B-2C76589434B4}"/>
              </a:ext>
            </a:extLst>
          </p:cNvPr>
          <p:cNvSpPr/>
          <p:nvPr/>
        </p:nvSpPr>
        <p:spPr>
          <a:xfrm>
            <a:off x="695325" y="1094325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149E9371-B035-4CDB-A326-3DF33AB98D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928" y="6589032"/>
            <a:ext cx="2551024" cy="122579"/>
          </a:xfrm>
          <a:prstGeom prst="rect">
            <a:avLst/>
          </a:prstGeom>
        </p:spPr>
      </p:pic>
      <p:pic>
        <p:nvPicPr>
          <p:cNvPr id="48" name="図 47" descr="テキスト&#10;&#10;自動的に生成された説明">
            <a:extLst>
              <a:ext uri="{FF2B5EF4-FFF2-40B4-BE49-F238E27FC236}">
                <a16:creationId xmlns:a16="http://schemas.microsoft.com/office/drawing/2014/main" id="{43A7DED3-34F1-4272-8C0E-C4F341A92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067" y="598449"/>
            <a:ext cx="1817184" cy="281370"/>
          </a:xfrm>
          <a:prstGeom prst="rect">
            <a:avLst/>
          </a:prstGeom>
        </p:spPr>
      </p:pic>
      <p:pic>
        <p:nvPicPr>
          <p:cNvPr id="18" name="図 17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18459704-C7D7-4BEA-8B74-B79E08C390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0183" y="3114934"/>
            <a:ext cx="7303199" cy="2474024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ADF1779C-72A0-4B89-95C5-54AB07464807}"/>
              </a:ext>
            </a:extLst>
          </p:cNvPr>
          <p:cNvSpPr/>
          <p:nvPr/>
        </p:nvSpPr>
        <p:spPr>
          <a:xfrm>
            <a:off x="1985504" y="1462581"/>
            <a:ext cx="8233093" cy="4501243"/>
          </a:xfrm>
          <a:prstGeom prst="rect">
            <a:avLst/>
          </a:prstGeom>
          <a:noFill/>
          <a:ln>
            <a:solidFill>
              <a:srgbClr val="CBE8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4" name="図 3" descr="図形&#10;&#10;中程度の精度で自動的に生成された説明">
            <a:extLst>
              <a:ext uri="{FF2B5EF4-FFF2-40B4-BE49-F238E27FC236}">
                <a16:creationId xmlns:a16="http://schemas.microsoft.com/office/drawing/2014/main" id="{517377A0-598E-4E42-95D0-5438856C5B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01" y="513535"/>
            <a:ext cx="8889163" cy="238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59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8</Words>
  <Application>Microsoft Office PowerPoint</Application>
  <PresentationFormat>ワイド画面</PresentationFormat>
  <Paragraphs>6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5" baseType="lpstr">
      <vt:lpstr>游ゴシック</vt:lpstr>
      <vt:lpstr>游ゴシック Light</vt:lpstr>
      <vt:lpstr>游ゴシック Medium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Ebata Takashi（江畑 高志）</dc:creator>
  <cp:lastModifiedBy>Ebata Takashi（江畑 高志）</cp:lastModifiedBy>
  <cp:revision>22</cp:revision>
  <dcterms:created xsi:type="dcterms:W3CDTF">2021-08-29T03:49:55Z</dcterms:created>
  <dcterms:modified xsi:type="dcterms:W3CDTF">2021-08-29T12:44:49Z</dcterms:modified>
</cp:coreProperties>
</file>