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71" r:id="rId3"/>
    <p:sldId id="272" r:id="rId4"/>
    <p:sldId id="273" r:id="rId5"/>
    <p:sldId id="274" r:id="rId6"/>
    <p:sldId id="276" r:id="rId7"/>
    <p:sldId id="275" r:id="rId8"/>
    <p:sldId id="277" r:id="rId9"/>
    <p:sldId id="278" r:id="rId10"/>
    <p:sldId id="279" r:id="rId11"/>
  </p:sldIdLst>
  <p:sldSz cx="10691813" cy="7559675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192" userDrawn="1">
          <p15:clr>
            <a:srgbClr val="A4A3A4"/>
          </p15:clr>
        </p15:guide>
        <p15:guide id="3" pos="6543" userDrawn="1">
          <p15:clr>
            <a:srgbClr val="A4A3A4"/>
          </p15:clr>
        </p15:guide>
        <p15:guide id="5" orient="horz" pos="4536" userDrawn="1">
          <p15:clr>
            <a:srgbClr val="A4A3A4"/>
          </p15:clr>
        </p15:guide>
        <p15:guide id="6" pos="3368" userDrawn="1">
          <p15:clr>
            <a:srgbClr val="A4A3A4"/>
          </p15:clr>
        </p15:guide>
        <p15:guide id="7" pos="2460" userDrawn="1">
          <p15:clr>
            <a:srgbClr val="A4A3A4"/>
          </p15:clr>
        </p15:guide>
        <p15:guide id="8" orient="horz" pos="3946" userDrawn="1">
          <p15:clr>
            <a:srgbClr val="A4A3A4"/>
          </p15:clr>
        </p15:guide>
        <p15:guide id="9" orient="horz" pos="4082" userDrawn="1">
          <p15:clr>
            <a:srgbClr val="A4A3A4"/>
          </p15:clr>
        </p15:guide>
        <p15:guide id="10" pos="328" userDrawn="1">
          <p15:clr>
            <a:srgbClr val="A4A3A4"/>
          </p15:clr>
        </p15:guide>
        <p15:guide id="11" pos="6407" userDrawn="1">
          <p15:clr>
            <a:srgbClr val="A4A3A4"/>
          </p15:clr>
        </p15:guide>
        <p15:guide id="12" orient="horz" pos="181" userDrawn="1">
          <p15:clr>
            <a:srgbClr val="A4A3A4"/>
          </p15:clr>
        </p15:guide>
        <p15:guide id="13" orient="horz" pos="680" userDrawn="1">
          <p15:clr>
            <a:srgbClr val="A4A3A4"/>
          </p15:clr>
        </p15:guide>
        <p15:guide id="15" pos="555" userDrawn="1">
          <p15:clr>
            <a:srgbClr val="A4A3A4"/>
          </p15:clr>
        </p15:guide>
        <p15:guide id="16" orient="horz" pos="907" userDrawn="1">
          <p15:clr>
            <a:srgbClr val="A4A3A4"/>
          </p15:clr>
        </p15:guide>
        <p15:guide id="18" orient="horz" pos="771" userDrawn="1">
          <p15:clr>
            <a:srgbClr val="A4A3A4"/>
          </p15:clr>
        </p15:guide>
        <p15:guide id="19" orient="horz" pos="3628" userDrawn="1">
          <p15:clr>
            <a:srgbClr val="A4A3A4"/>
          </p15:clr>
        </p15:guide>
        <p15:guide id="20" pos="6089" userDrawn="1">
          <p15:clr>
            <a:srgbClr val="A4A3A4"/>
          </p15:clr>
        </p15:guide>
        <p15:guide id="21" pos="2075" userDrawn="1">
          <p15:clr>
            <a:srgbClr val="A4A3A4"/>
          </p15:clr>
        </p15:guide>
        <p15:guide id="22" pos="5976" userDrawn="1">
          <p15:clr>
            <a:srgbClr val="A4A3A4"/>
          </p15:clr>
        </p15:guide>
        <p15:guide id="25" pos="2914" userDrawn="1">
          <p15:clr>
            <a:srgbClr val="A4A3A4"/>
          </p15:clr>
        </p15:guide>
        <p15:guide id="26" orient="horz" pos="2517" userDrawn="1">
          <p15:clr>
            <a:srgbClr val="A4A3A4"/>
          </p15:clr>
        </p15:guide>
        <p15:guide id="27" orient="horz" pos="4422" userDrawn="1">
          <p15:clr>
            <a:srgbClr val="A4A3A4"/>
          </p15:clr>
        </p15:guide>
        <p15:guide id="28" pos="2642" userDrawn="1">
          <p15:clr>
            <a:srgbClr val="A4A3A4"/>
          </p15:clr>
        </p15:guide>
        <p15:guide id="29" orient="horz" pos="3424" userDrawn="1">
          <p15:clr>
            <a:srgbClr val="A4A3A4"/>
          </p15:clr>
        </p15:guide>
        <p15:guide id="30" pos="4864" userDrawn="1">
          <p15:clr>
            <a:srgbClr val="A4A3A4"/>
          </p15:clr>
        </p15:guide>
        <p15:guide id="32" pos="646" userDrawn="1">
          <p15:clr>
            <a:srgbClr val="A4A3A4"/>
          </p15:clr>
        </p15:guide>
        <p15:guide id="33" pos="827" userDrawn="1">
          <p15:clr>
            <a:srgbClr val="A4A3A4"/>
          </p15:clr>
        </p15:guide>
        <p15:guide id="34" pos="5749" userDrawn="1">
          <p15:clr>
            <a:srgbClr val="A4A3A4"/>
          </p15:clr>
        </p15:guide>
        <p15:guide id="35" orient="horz" pos="3833" userDrawn="1">
          <p15:clr>
            <a:srgbClr val="A4A3A4"/>
          </p15:clr>
        </p15:guide>
        <p15:guide id="36" pos="1031" userDrawn="1">
          <p15:clr>
            <a:srgbClr val="A4A3A4"/>
          </p15:clr>
        </p15:guide>
        <p15:guide id="37" pos="3821" userDrawn="1">
          <p15:clr>
            <a:srgbClr val="A4A3A4"/>
          </p15:clr>
        </p15:guide>
        <p15:guide id="38" orient="horz" pos="1134" userDrawn="1">
          <p15:clr>
            <a:srgbClr val="A4A3A4"/>
          </p15:clr>
        </p15:guide>
        <p15:guide id="39" pos="4275" userDrawn="1">
          <p15:clr>
            <a:srgbClr val="A4A3A4"/>
          </p15:clr>
        </p15:guide>
        <p15:guide id="40" orient="horz" pos="310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E8A9"/>
    <a:srgbClr val="B5DE84"/>
    <a:srgbClr val="C8E6A4"/>
    <a:srgbClr val="ACD975"/>
    <a:srgbClr val="B7DE87"/>
    <a:srgbClr val="86C9C3"/>
    <a:srgbClr val="66AEDE"/>
    <a:srgbClr val="01A0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02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1464" y="48"/>
      </p:cViewPr>
      <p:guideLst>
        <p:guide orient="horz" pos="2381"/>
        <p:guide pos="192"/>
        <p:guide pos="6543"/>
        <p:guide orient="horz" pos="4536"/>
        <p:guide pos="3368"/>
        <p:guide pos="2460"/>
        <p:guide orient="horz" pos="3946"/>
        <p:guide orient="horz" pos="4082"/>
        <p:guide pos="328"/>
        <p:guide pos="6407"/>
        <p:guide orient="horz" pos="181"/>
        <p:guide orient="horz" pos="680"/>
        <p:guide pos="555"/>
        <p:guide orient="horz" pos="907"/>
        <p:guide orient="horz" pos="771"/>
        <p:guide orient="horz" pos="3628"/>
        <p:guide pos="6089"/>
        <p:guide pos="2075"/>
        <p:guide pos="5976"/>
        <p:guide pos="2914"/>
        <p:guide orient="horz" pos="2517"/>
        <p:guide orient="horz" pos="4422"/>
        <p:guide pos="2642"/>
        <p:guide orient="horz" pos="3424"/>
        <p:guide pos="4864"/>
        <p:guide pos="646"/>
        <p:guide pos="827"/>
        <p:guide pos="5749"/>
        <p:guide orient="horz" pos="3833"/>
        <p:guide pos="1031"/>
        <p:guide pos="3821"/>
        <p:guide orient="horz" pos="1134"/>
        <p:guide pos="4275"/>
        <p:guide orient="horz" pos="310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935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5075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0216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9106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1208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3302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871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0684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726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185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0413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856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6.png"/><Relationship Id="rId7" Type="http://schemas.openxmlformats.org/officeDocument/2006/relationships/image" Target="../media/image1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5.png"/><Relationship Id="rId5" Type="http://schemas.openxmlformats.org/officeDocument/2006/relationships/image" Target="../media/image10.png"/><Relationship Id="rId10" Type="http://schemas.openxmlformats.org/officeDocument/2006/relationships/image" Target="../media/image2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6.png"/><Relationship Id="rId7" Type="http://schemas.openxmlformats.org/officeDocument/2006/relationships/image" Target="../media/image1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2.pn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6.png"/><Relationship Id="rId7" Type="http://schemas.openxmlformats.org/officeDocument/2006/relationships/image" Target="../media/image2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3" Type="http://schemas.openxmlformats.org/officeDocument/2006/relationships/image" Target="../media/image6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.png"/><Relationship Id="rId9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4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ABA8D370-C3D5-4916-84F3-926CF6615F5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691813" cy="5938411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E207D6E-B643-4672-907B-F79643F73EB1}"/>
              </a:ext>
            </a:extLst>
          </p:cNvPr>
          <p:cNvSpPr txBox="1"/>
          <p:nvPr/>
        </p:nvSpPr>
        <p:spPr>
          <a:xfrm>
            <a:off x="204957" y="6060567"/>
            <a:ext cx="387477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6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○○○○○株式会社 御中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B21CE99C-8F72-4A8B-8269-7CAD44CB61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733" y="7205921"/>
            <a:ext cx="2551024" cy="122579"/>
          </a:xfrm>
          <a:prstGeom prst="rect">
            <a:avLst/>
          </a:prstGeom>
        </p:spPr>
      </p:pic>
      <p:pic>
        <p:nvPicPr>
          <p:cNvPr id="13" name="図 12" descr="ロゴ, 会社名&#10;&#10;自動的に生成された説明">
            <a:extLst>
              <a:ext uri="{FF2B5EF4-FFF2-40B4-BE49-F238E27FC236}">
                <a16:creationId xmlns:a16="http://schemas.microsoft.com/office/drawing/2014/main" id="{72A9B228-0C2A-499B-B402-21F27A4C7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5150" y="6531392"/>
            <a:ext cx="1473994" cy="735363"/>
          </a:xfrm>
          <a:prstGeom prst="rect">
            <a:avLst/>
          </a:prstGeom>
        </p:spPr>
      </p:pic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F736735A-61F6-4FFE-A022-8C5857F7CDD5}"/>
              </a:ext>
            </a:extLst>
          </p:cNvPr>
          <p:cNvGrpSpPr/>
          <p:nvPr/>
        </p:nvGrpSpPr>
        <p:grpSpPr>
          <a:xfrm>
            <a:off x="213912" y="6614457"/>
            <a:ext cx="1456447" cy="545932"/>
            <a:chOff x="213481" y="6591597"/>
            <a:chExt cx="1456447" cy="545932"/>
          </a:xfrm>
        </p:grpSpPr>
        <p:pic>
          <p:nvPicPr>
            <p:cNvPr id="15" name="図 14" descr="図形&#10;&#10;中程度の精度で自動的に生成された説明">
              <a:extLst>
                <a:ext uri="{FF2B5EF4-FFF2-40B4-BE49-F238E27FC236}">
                  <a16:creationId xmlns:a16="http://schemas.microsoft.com/office/drawing/2014/main" id="{5B01F010-DD4E-47DC-BFAE-CD129DAA4F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481" y="6591597"/>
              <a:ext cx="1456447" cy="545932"/>
            </a:xfrm>
            <a:prstGeom prst="rect">
              <a:avLst/>
            </a:prstGeom>
          </p:spPr>
        </p:pic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F7F619BF-30A8-4515-B7A6-0621F1D3F751}"/>
                </a:ext>
              </a:extLst>
            </p:cNvPr>
            <p:cNvSpPr/>
            <p:nvPr/>
          </p:nvSpPr>
          <p:spPr>
            <a:xfrm>
              <a:off x="308134" y="6599280"/>
              <a:ext cx="1260000" cy="39600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24138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屋内, テーブル, 座る, 机 が含まれている画像&#10;&#10;自動的に生成された説明">
            <a:extLst>
              <a:ext uri="{FF2B5EF4-FFF2-40B4-BE49-F238E27FC236}">
                <a16:creationId xmlns:a16="http://schemas.microsoft.com/office/drawing/2014/main" id="{A6041A04-56CE-44AE-9412-A8C6FAE2738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AE29C97B-6B9E-49DA-A8D4-8101135D9445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 descr="テキスト&#10;&#10;自動的に生成された説明">
            <a:extLst>
              <a:ext uri="{FF2B5EF4-FFF2-40B4-BE49-F238E27FC236}">
                <a16:creationId xmlns:a16="http://schemas.microsoft.com/office/drawing/2014/main" id="{279E8F89-43BB-4AB9-BD44-63C95AF09B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372" y="689372"/>
            <a:ext cx="1817184" cy="281370"/>
          </a:xfrm>
          <a:prstGeom prst="rect">
            <a:avLst/>
          </a:prstGeom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23B704FF-C868-47AF-A07D-69551831BC7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220" y="7216081"/>
            <a:ext cx="2551024" cy="122579"/>
          </a:xfrm>
          <a:prstGeom prst="rect">
            <a:avLst/>
          </a:prstGeom>
        </p:spPr>
      </p:pic>
      <p:pic>
        <p:nvPicPr>
          <p:cNvPr id="4" name="図 3" descr="テキスト, 手紙&#10;&#10;自動的に生成された説明">
            <a:extLst>
              <a:ext uri="{FF2B5EF4-FFF2-40B4-BE49-F238E27FC236}">
                <a16:creationId xmlns:a16="http://schemas.microsoft.com/office/drawing/2014/main" id="{F6D8F1F2-ED4D-4630-A6D6-6844D9E61D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0338" y="2284903"/>
            <a:ext cx="8313162" cy="3414853"/>
          </a:xfrm>
          <a:prstGeom prst="rect">
            <a:avLst/>
          </a:prstGeom>
        </p:spPr>
      </p:pic>
      <p:pic>
        <p:nvPicPr>
          <p:cNvPr id="8" name="図 7" descr="図形&#10;&#10;中程度の精度で自動的に生成された説明">
            <a:extLst>
              <a:ext uri="{FF2B5EF4-FFF2-40B4-BE49-F238E27FC236}">
                <a16:creationId xmlns:a16="http://schemas.microsoft.com/office/drawing/2014/main" id="{19ABDF2D-3567-4498-B515-92964495F50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21" y="611076"/>
            <a:ext cx="5685961" cy="748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115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屋内, テーブル, 座る, 机 が含まれている画像&#10;&#10;自動的に生成された説明">
            <a:extLst>
              <a:ext uri="{FF2B5EF4-FFF2-40B4-BE49-F238E27FC236}">
                <a16:creationId xmlns:a16="http://schemas.microsoft.com/office/drawing/2014/main" id="{A6041A04-56CE-44AE-9412-A8C6FAE2738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  <p:sp>
        <p:nvSpPr>
          <p:cNvPr id="59" name="四角形: 角を丸くする 58">
            <a:extLst>
              <a:ext uri="{FF2B5EF4-FFF2-40B4-BE49-F238E27FC236}">
                <a16:creationId xmlns:a16="http://schemas.microsoft.com/office/drawing/2014/main" id="{E6074BC1-51FA-4A90-8652-AFE17FAFF0AD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905D5A52-3105-4DCC-AD93-8C37BE40737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220" y="7216081"/>
            <a:ext cx="2551024" cy="122579"/>
          </a:xfrm>
          <a:prstGeom prst="rect">
            <a:avLst/>
          </a:prstGeom>
        </p:spPr>
      </p:pic>
      <p:pic>
        <p:nvPicPr>
          <p:cNvPr id="9" name="図 8" descr="テキスト&#10;&#10;自動的に生成された説明">
            <a:extLst>
              <a:ext uri="{FF2B5EF4-FFF2-40B4-BE49-F238E27FC236}">
                <a16:creationId xmlns:a16="http://schemas.microsoft.com/office/drawing/2014/main" id="{279E8F89-43BB-4AB9-BD44-63C95AF09B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372" y="689372"/>
            <a:ext cx="1817184" cy="281370"/>
          </a:xfrm>
          <a:prstGeom prst="rect">
            <a:avLst/>
          </a:prstGeom>
        </p:spPr>
      </p:pic>
      <p:pic>
        <p:nvPicPr>
          <p:cNvPr id="42" name="図 41" descr="グラフ, ウォーターフォール図&#10;&#10;自動的に生成された説明">
            <a:extLst>
              <a:ext uri="{FF2B5EF4-FFF2-40B4-BE49-F238E27FC236}">
                <a16:creationId xmlns:a16="http://schemas.microsoft.com/office/drawing/2014/main" id="{6DC9E7FD-F182-450F-9B36-BCA1F294DB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021" y="4418866"/>
            <a:ext cx="4088898" cy="1680991"/>
          </a:xfrm>
          <a:prstGeom prst="rect">
            <a:avLst/>
          </a:prstGeom>
        </p:spPr>
      </p:pic>
      <p:sp>
        <p:nvSpPr>
          <p:cNvPr id="54" name="二等辺三角形 53">
            <a:extLst>
              <a:ext uri="{FF2B5EF4-FFF2-40B4-BE49-F238E27FC236}">
                <a16:creationId xmlns:a16="http://schemas.microsoft.com/office/drawing/2014/main" id="{9AE5EE4C-3AAE-4256-910E-7DD4608E7CC9}"/>
              </a:ext>
            </a:extLst>
          </p:cNvPr>
          <p:cNvSpPr/>
          <p:nvPr/>
        </p:nvSpPr>
        <p:spPr>
          <a:xfrm rot="5400000">
            <a:off x="5490459" y="2886771"/>
            <a:ext cx="619783" cy="534296"/>
          </a:xfrm>
          <a:prstGeom prst="triangle">
            <a:avLst/>
          </a:prstGeom>
          <a:solidFill>
            <a:srgbClr val="B7DE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F9DA98DF-5D7C-48B4-BF26-4B1469378287}"/>
              </a:ext>
            </a:extLst>
          </p:cNvPr>
          <p:cNvSpPr/>
          <p:nvPr/>
        </p:nvSpPr>
        <p:spPr>
          <a:xfrm>
            <a:off x="1025526" y="2159000"/>
            <a:ext cx="8461374" cy="4317998"/>
          </a:xfrm>
          <a:prstGeom prst="rect">
            <a:avLst/>
          </a:prstGeom>
          <a:noFill/>
          <a:ln>
            <a:solidFill>
              <a:srgbClr val="C8E6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4" name="図 3" descr="テキスト&#10;&#10;自動的に生成された説明">
            <a:extLst>
              <a:ext uri="{FF2B5EF4-FFF2-40B4-BE49-F238E27FC236}">
                <a16:creationId xmlns:a16="http://schemas.microsoft.com/office/drawing/2014/main" id="{90C39702-CFDE-4118-B9EC-16F8D4BAFD1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40" y="609282"/>
            <a:ext cx="8498461" cy="4874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123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屋内, テーブル, 座る, 机 が含まれている画像&#10;&#10;自動的に生成された説明">
            <a:extLst>
              <a:ext uri="{FF2B5EF4-FFF2-40B4-BE49-F238E27FC236}">
                <a16:creationId xmlns:a16="http://schemas.microsoft.com/office/drawing/2014/main" id="{A6041A04-56CE-44AE-9412-A8C6FAE2738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6A654DC1-5C59-4104-9ABC-A30B0A7C9253}"/>
              </a:ext>
            </a:extLst>
          </p:cNvPr>
          <p:cNvSpPr/>
          <p:nvPr/>
        </p:nvSpPr>
        <p:spPr>
          <a:xfrm>
            <a:off x="1636713" y="5220183"/>
            <a:ext cx="7466675" cy="14386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 descr="テキスト&#10;&#10;自動的に生成された説明">
            <a:extLst>
              <a:ext uri="{FF2B5EF4-FFF2-40B4-BE49-F238E27FC236}">
                <a16:creationId xmlns:a16="http://schemas.microsoft.com/office/drawing/2014/main" id="{279E8F89-43BB-4AB9-BD44-63C95AF09B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372" y="689372"/>
            <a:ext cx="1817184" cy="281370"/>
          </a:xfrm>
          <a:prstGeom prst="rect">
            <a:avLst/>
          </a:prstGeom>
        </p:spPr>
      </p:pic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930B9175-E6E3-43BB-BE60-276047951A59}"/>
              </a:ext>
            </a:extLst>
          </p:cNvPr>
          <p:cNvGrpSpPr/>
          <p:nvPr/>
        </p:nvGrpSpPr>
        <p:grpSpPr>
          <a:xfrm>
            <a:off x="2053646" y="1923456"/>
            <a:ext cx="1605190" cy="2075124"/>
            <a:chOff x="1579082" y="2201251"/>
            <a:chExt cx="2095500" cy="2708977"/>
          </a:xfrm>
        </p:grpSpPr>
        <p:pic>
          <p:nvPicPr>
            <p:cNvPr id="21" name="図 20" descr="テキスト&#10;&#10;低い精度で自動的に生成された説明">
              <a:extLst>
                <a:ext uri="{FF2B5EF4-FFF2-40B4-BE49-F238E27FC236}">
                  <a16:creationId xmlns:a16="http://schemas.microsoft.com/office/drawing/2014/main" id="{DEAEB2A5-153D-4232-ADCA-CF7E721007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02875" y="4436872"/>
              <a:ext cx="1447914" cy="473356"/>
            </a:xfrm>
            <a:prstGeom prst="rect">
              <a:avLst/>
            </a:prstGeom>
          </p:spPr>
        </p:pic>
        <p:pic>
          <p:nvPicPr>
            <p:cNvPr id="34" name="図 33" descr="時計, 持つ, 男 が含まれている画像&#10;&#10;自動的に生成された説明">
              <a:extLst>
                <a:ext uri="{FF2B5EF4-FFF2-40B4-BE49-F238E27FC236}">
                  <a16:creationId xmlns:a16="http://schemas.microsoft.com/office/drawing/2014/main" id="{1B85F03F-C724-4AF9-9AF4-26F60100126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9082" y="2201251"/>
              <a:ext cx="2095500" cy="2095500"/>
            </a:xfrm>
            <a:prstGeom prst="rect">
              <a:avLst/>
            </a:prstGeom>
          </p:spPr>
        </p:pic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0CFF9B5-91E8-4543-B684-114BA5F064C5}"/>
              </a:ext>
            </a:extLst>
          </p:cNvPr>
          <p:cNvGrpSpPr/>
          <p:nvPr/>
        </p:nvGrpSpPr>
        <p:grpSpPr>
          <a:xfrm>
            <a:off x="4554787" y="1923456"/>
            <a:ext cx="1605190" cy="1858958"/>
            <a:chOff x="4300508" y="2201251"/>
            <a:chExt cx="2095500" cy="2426782"/>
          </a:xfrm>
        </p:grpSpPr>
        <p:pic>
          <p:nvPicPr>
            <p:cNvPr id="29" name="図 28">
              <a:extLst>
                <a:ext uri="{FF2B5EF4-FFF2-40B4-BE49-F238E27FC236}">
                  <a16:creationId xmlns:a16="http://schemas.microsoft.com/office/drawing/2014/main" id="{21F303A6-05EC-49DA-B98F-8BD4234E3AE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606899" y="4405277"/>
              <a:ext cx="1482719" cy="222756"/>
            </a:xfrm>
            <a:prstGeom prst="rect">
              <a:avLst/>
            </a:prstGeom>
          </p:spPr>
        </p:pic>
        <p:pic>
          <p:nvPicPr>
            <p:cNvPr id="37" name="図 36" descr="アイコン が含まれている画像&#10;&#10;自動的に生成された説明">
              <a:extLst>
                <a:ext uri="{FF2B5EF4-FFF2-40B4-BE49-F238E27FC236}">
                  <a16:creationId xmlns:a16="http://schemas.microsoft.com/office/drawing/2014/main" id="{9C146576-0720-4E7A-9C42-A98E305367B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0508" y="2201251"/>
              <a:ext cx="2095500" cy="2095500"/>
            </a:xfrm>
            <a:prstGeom prst="rect">
              <a:avLst/>
            </a:prstGeom>
          </p:spPr>
        </p:pic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13E9BD56-D0E1-4797-8CB9-88201FD8F549}"/>
              </a:ext>
            </a:extLst>
          </p:cNvPr>
          <p:cNvGrpSpPr/>
          <p:nvPr/>
        </p:nvGrpSpPr>
        <p:grpSpPr>
          <a:xfrm>
            <a:off x="7055928" y="1923456"/>
            <a:ext cx="1605190" cy="2010387"/>
            <a:chOff x="7021203" y="2201251"/>
            <a:chExt cx="2095500" cy="2624466"/>
          </a:xfrm>
        </p:grpSpPr>
        <p:pic>
          <p:nvPicPr>
            <p:cNvPr id="31" name="図 30" descr="テキスト&#10;&#10;自動的に生成された説明">
              <a:extLst>
                <a:ext uri="{FF2B5EF4-FFF2-40B4-BE49-F238E27FC236}">
                  <a16:creationId xmlns:a16="http://schemas.microsoft.com/office/drawing/2014/main" id="{B2188970-33F9-456A-8627-8A0B199DD13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324113" y="4331477"/>
              <a:ext cx="1489681" cy="494240"/>
            </a:xfrm>
            <a:prstGeom prst="rect">
              <a:avLst/>
            </a:prstGeom>
          </p:spPr>
        </p:pic>
        <p:pic>
          <p:nvPicPr>
            <p:cNvPr id="39" name="図 38" descr="コンパクトディスク, 持つ, 時計 が含まれている画像&#10;&#10;自動的に生成された説明">
              <a:extLst>
                <a:ext uri="{FF2B5EF4-FFF2-40B4-BE49-F238E27FC236}">
                  <a16:creationId xmlns:a16="http://schemas.microsoft.com/office/drawing/2014/main" id="{FAC3390A-474F-4B16-B9EB-23681B032E1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21203" y="2201251"/>
              <a:ext cx="2095500" cy="2095500"/>
            </a:xfrm>
            <a:prstGeom prst="rect">
              <a:avLst/>
            </a:prstGeom>
          </p:spPr>
        </p:pic>
      </p:grp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F5F6744-F079-4D02-863B-8161798A02A0}"/>
              </a:ext>
            </a:extLst>
          </p:cNvPr>
          <p:cNvSpPr/>
          <p:nvPr/>
        </p:nvSpPr>
        <p:spPr>
          <a:xfrm>
            <a:off x="3328416" y="5687569"/>
            <a:ext cx="4047744" cy="4829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41" name="図 40">
            <a:extLst>
              <a:ext uri="{FF2B5EF4-FFF2-40B4-BE49-F238E27FC236}">
                <a16:creationId xmlns:a16="http://schemas.microsoft.com/office/drawing/2014/main" id="{23B704FF-C868-47AF-A07D-69551831BC70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220" y="7216081"/>
            <a:ext cx="2551024" cy="122579"/>
          </a:xfrm>
          <a:prstGeom prst="rect">
            <a:avLst/>
          </a:prstGeom>
        </p:spPr>
      </p:pic>
      <p:pic>
        <p:nvPicPr>
          <p:cNvPr id="6" name="図 5" descr="テキスト&#10;&#10;自動的に生成された説明">
            <a:extLst>
              <a:ext uri="{FF2B5EF4-FFF2-40B4-BE49-F238E27FC236}">
                <a16:creationId xmlns:a16="http://schemas.microsoft.com/office/drawing/2014/main" id="{D5800700-3674-408F-858C-35FF57987DC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64" y="597614"/>
            <a:ext cx="8293411" cy="6062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88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屋内, テーブル, 座る, 机 が含まれている画像&#10;&#10;自動的に生成された説明">
            <a:extLst>
              <a:ext uri="{FF2B5EF4-FFF2-40B4-BE49-F238E27FC236}">
                <a16:creationId xmlns:a16="http://schemas.microsoft.com/office/drawing/2014/main" id="{A6041A04-56CE-44AE-9412-A8C6FAE2738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 descr="テキスト&#10;&#10;自動的に生成された説明">
            <a:extLst>
              <a:ext uri="{FF2B5EF4-FFF2-40B4-BE49-F238E27FC236}">
                <a16:creationId xmlns:a16="http://schemas.microsoft.com/office/drawing/2014/main" id="{279E8F89-43BB-4AB9-BD44-63C95AF09B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372" y="689372"/>
            <a:ext cx="1817184" cy="281370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F5F6744-F079-4D02-863B-8161798A02A0}"/>
              </a:ext>
            </a:extLst>
          </p:cNvPr>
          <p:cNvSpPr/>
          <p:nvPr/>
        </p:nvSpPr>
        <p:spPr>
          <a:xfrm>
            <a:off x="3328416" y="5687569"/>
            <a:ext cx="4047744" cy="4829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41" name="図 40">
            <a:extLst>
              <a:ext uri="{FF2B5EF4-FFF2-40B4-BE49-F238E27FC236}">
                <a16:creationId xmlns:a16="http://schemas.microsoft.com/office/drawing/2014/main" id="{23B704FF-C868-47AF-A07D-69551831BC7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220" y="7216081"/>
            <a:ext cx="2551024" cy="122579"/>
          </a:xfrm>
          <a:prstGeom prst="rect">
            <a:avLst/>
          </a:prstGeom>
        </p:spPr>
      </p:pic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16435C82-FE14-4343-95E5-6FC2D16F960C}"/>
              </a:ext>
            </a:extLst>
          </p:cNvPr>
          <p:cNvSpPr/>
          <p:nvPr/>
        </p:nvSpPr>
        <p:spPr>
          <a:xfrm>
            <a:off x="1747520" y="1439863"/>
            <a:ext cx="7200000" cy="1638617"/>
          </a:xfrm>
          <a:prstGeom prst="rect">
            <a:avLst/>
          </a:prstGeom>
          <a:noFill/>
          <a:ln w="19050">
            <a:solidFill>
              <a:srgbClr val="C8E6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9" name="図 18" descr="テキスト, 手紙&#10;&#10;自動的に生成された説明">
            <a:extLst>
              <a:ext uri="{FF2B5EF4-FFF2-40B4-BE49-F238E27FC236}">
                <a16:creationId xmlns:a16="http://schemas.microsoft.com/office/drawing/2014/main" id="{C3249440-E709-47AA-A338-798C4CE5820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38338" y="1629041"/>
            <a:ext cx="6427708" cy="880479"/>
          </a:xfrm>
          <a:prstGeom prst="rect">
            <a:avLst/>
          </a:prstGeom>
        </p:spPr>
      </p:pic>
      <p:pic>
        <p:nvPicPr>
          <p:cNvPr id="25" name="図 24" descr="タイムライン&#10;&#10;自動的に生成された説明">
            <a:extLst>
              <a:ext uri="{FF2B5EF4-FFF2-40B4-BE49-F238E27FC236}">
                <a16:creationId xmlns:a16="http://schemas.microsoft.com/office/drawing/2014/main" id="{E9F4E7C5-5266-4092-A15F-EBC95F0DE14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96536" y="3779836"/>
            <a:ext cx="7715250" cy="2881631"/>
          </a:xfrm>
          <a:prstGeom prst="rect">
            <a:avLst/>
          </a:prstGeom>
        </p:spPr>
      </p:pic>
      <p:pic>
        <p:nvPicPr>
          <p:cNvPr id="47" name="図 46" descr="テキスト, 手紙&#10;&#10;自動的に生成された説明">
            <a:extLst>
              <a:ext uri="{FF2B5EF4-FFF2-40B4-BE49-F238E27FC236}">
                <a16:creationId xmlns:a16="http://schemas.microsoft.com/office/drawing/2014/main" id="{4F86A997-D880-4F8B-BD19-35563355BAD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6034" y="2563245"/>
            <a:ext cx="4806033" cy="433448"/>
          </a:xfrm>
          <a:prstGeom prst="rect">
            <a:avLst/>
          </a:prstGeom>
        </p:spPr>
      </p:pic>
      <p:pic>
        <p:nvPicPr>
          <p:cNvPr id="48" name="図 47" descr="タイムライン&#10;&#10;自動的に生成された説明">
            <a:extLst>
              <a:ext uri="{FF2B5EF4-FFF2-40B4-BE49-F238E27FC236}">
                <a16:creationId xmlns:a16="http://schemas.microsoft.com/office/drawing/2014/main" id="{84C15238-F1FE-4713-B5B3-76525FC97FF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277"/>
          <a:stretch/>
        </p:blipFill>
        <p:spPr>
          <a:xfrm>
            <a:off x="1636629" y="3468547"/>
            <a:ext cx="3647440" cy="271076"/>
          </a:xfrm>
          <a:prstGeom prst="rect">
            <a:avLst/>
          </a:prstGeom>
        </p:spPr>
      </p:pic>
      <p:pic>
        <p:nvPicPr>
          <p:cNvPr id="5" name="図 4" descr="図形&#10;&#10;中程度の精度で自動的に生成された説明">
            <a:extLst>
              <a:ext uri="{FF2B5EF4-FFF2-40B4-BE49-F238E27FC236}">
                <a16:creationId xmlns:a16="http://schemas.microsoft.com/office/drawing/2014/main" id="{F71BE075-E536-4FB0-9CF9-B8000D27FA4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51" y="606825"/>
            <a:ext cx="1853756" cy="748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740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屋内, テーブル, 座る, 机 が含まれている画像&#10;&#10;自動的に生成された説明">
            <a:extLst>
              <a:ext uri="{FF2B5EF4-FFF2-40B4-BE49-F238E27FC236}">
                <a16:creationId xmlns:a16="http://schemas.microsoft.com/office/drawing/2014/main" id="{A6041A04-56CE-44AE-9412-A8C6FAE2738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D885FE04-8BC4-46E2-92EA-93E5D65B6915}"/>
              </a:ext>
            </a:extLst>
          </p:cNvPr>
          <p:cNvSpPr/>
          <p:nvPr/>
        </p:nvSpPr>
        <p:spPr>
          <a:xfrm>
            <a:off x="881063" y="2214832"/>
            <a:ext cx="4137251" cy="220809"/>
          </a:xfrm>
          <a:prstGeom prst="rect">
            <a:avLst/>
          </a:prstGeom>
          <a:solidFill>
            <a:srgbClr val="B5DE84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 descr="テキスト&#10;&#10;自動的に生成された説明">
            <a:extLst>
              <a:ext uri="{FF2B5EF4-FFF2-40B4-BE49-F238E27FC236}">
                <a16:creationId xmlns:a16="http://schemas.microsoft.com/office/drawing/2014/main" id="{279E8F89-43BB-4AB9-BD44-63C95AF09B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372" y="689372"/>
            <a:ext cx="1817184" cy="281370"/>
          </a:xfrm>
          <a:prstGeom prst="rect">
            <a:avLst/>
          </a:prstGeom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23B704FF-C868-47AF-A07D-69551831BC7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220" y="7216081"/>
            <a:ext cx="2551024" cy="122579"/>
          </a:xfrm>
          <a:prstGeom prst="rect">
            <a:avLst/>
          </a:prstGeom>
        </p:spPr>
      </p:pic>
      <p:pic>
        <p:nvPicPr>
          <p:cNvPr id="6" name="図 5" descr="グラフィカル ユーザー インターフェイス, Web サイト&#10;&#10;自動的に生成された説明">
            <a:extLst>
              <a:ext uri="{FF2B5EF4-FFF2-40B4-BE49-F238E27FC236}">
                <a16:creationId xmlns:a16="http://schemas.microsoft.com/office/drawing/2014/main" id="{D02952A5-2EAF-405F-A69A-9D9D5E8AD3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5583" y="2817789"/>
            <a:ext cx="6412421" cy="3479715"/>
          </a:xfrm>
          <a:prstGeom prst="rect">
            <a:avLst/>
          </a:prstGeom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D2B5791-674F-4FF5-A451-D3B9CE0257DD}"/>
              </a:ext>
            </a:extLst>
          </p:cNvPr>
          <p:cNvSpPr/>
          <p:nvPr/>
        </p:nvSpPr>
        <p:spPr>
          <a:xfrm>
            <a:off x="893445" y="2691085"/>
            <a:ext cx="8233093" cy="3660820"/>
          </a:xfrm>
          <a:prstGeom prst="rect">
            <a:avLst/>
          </a:prstGeom>
          <a:noFill/>
          <a:ln>
            <a:solidFill>
              <a:srgbClr val="CBE8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4" name="図 3" descr="テキスト&#10;&#10;自動的に生成された説明">
            <a:extLst>
              <a:ext uri="{FF2B5EF4-FFF2-40B4-BE49-F238E27FC236}">
                <a16:creationId xmlns:a16="http://schemas.microsoft.com/office/drawing/2014/main" id="{71C05546-3F36-4F65-B738-303C03E409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62" y="602330"/>
            <a:ext cx="7985838" cy="195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327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屋内, テーブル, 座る, 机 が含まれている画像&#10;&#10;自動的に生成された説明">
            <a:extLst>
              <a:ext uri="{FF2B5EF4-FFF2-40B4-BE49-F238E27FC236}">
                <a16:creationId xmlns:a16="http://schemas.microsoft.com/office/drawing/2014/main" id="{A6041A04-56CE-44AE-9412-A8C6FAE2738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AE29C97B-6B9E-49DA-A8D4-8101135D9445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 descr="テキスト&#10;&#10;自動的に生成された説明">
            <a:extLst>
              <a:ext uri="{FF2B5EF4-FFF2-40B4-BE49-F238E27FC236}">
                <a16:creationId xmlns:a16="http://schemas.microsoft.com/office/drawing/2014/main" id="{279E8F89-43BB-4AB9-BD44-63C95AF09B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372" y="689372"/>
            <a:ext cx="1817184" cy="281370"/>
          </a:xfrm>
          <a:prstGeom prst="rect">
            <a:avLst/>
          </a:prstGeom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23B704FF-C868-47AF-A07D-69551831BC7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220" y="7216081"/>
            <a:ext cx="2551024" cy="122579"/>
          </a:xfrm>
          <a:prstGeom prst="rect">
            <a:avLst/>
          </a:prstGeom>
        </p:spPr>
      </p:pic>
      <p:pic>
        <p:nvPicPr>
          <p:cNvPr id="4" name="図 3" descr="文房具, 筆記用具 が含まれている画像&#10;&#10;自動的に生成された説明">
            <a:extLst>
              <a:ext uri="{FF2B5EF4-FFF2-40B4-BE49-F238E27FC236}">
                <a16:creationId xmlns:a16="http://schemas.microsoft.com/office/drawing/2014/main" id="{90737CB0-B207-40F2-AA17-1EE9AEF1FD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284" y="1805032"/>
            <a:ext cx="3257550" cy="1943100"/>
          </a:xfrm>
          <a:prstGeom prst="rect">
            <a:avLst/>
          </a:prstGeom>
        </p:spPr>
      </p:pic>
      <p:pic>
        <p:nvPicPr>
          <p:cNvPr id="15" name="図 14" descr="文房具, 筆記用具, 異なる, 多い が含まれている画像&#10;&#10;自動的に生成された説明">
            <a:extLst>
              <a:ext uri="{FF2B5EF4-FFF2-40B4-BE49-F238E27FC236}">
                <a16:creationId xmlns:a16="http://schemas.microsoft.com/office/drawing/2014/main" id="{BF56C64A-B848-4D45-BB95-2D6DA75F6D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874" y="3904021"/>
            <a:ext cx="3257550" cy="1943100"/>
          </a:xfrm>
          <a:prstGeom prst="rect">
            <a:avLst/>
          </a:prstGeom>
        </p:spPr>
      </p:pic>
      <p:pic>
        <p:nvPicPr>
          <p:cNvPr id="21" name="図 20" descr="タイムライン が含まれている画像&#10;&#10;自動的に生成された説明">
            <a:extLst>
              <a:ext uri="{FF2B5EF4-FFF2-40B4-BE49-F238E27FC236}">
                <a16:creationId xmlns:a16="http://schemas.microsoft.com/office/drawing/2014/main" id="{BB62F883-AB89-4C10-884C-FC2863B4EFA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9025" y="3904021"/>
            <a:ext cx="3257550" cy="1943100"/>
          </a:xfrm>
          <a:prstGeom prst="rect">
            <a:avLst/>
          </a:prstGeom>
        </p:spPr>
      </p:pic>
      <p:pic>
        <p:nvPicPr>
          <p:cNvPr id="5" name="図 4" descr="テキスト&#10;&#10;自動的に生成された説明">
            <a:extLst>
              <a:ext uri="{FF2B5EF4-FFF2-40B4-BE49-F238E27FC236}">
                <a16:creationId xmlns:a16="http://schemas.microsoft.com/office/drawing/2014/main" id="{EF0BE964-2798-4407-B553-66725B2DBE3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21" y="609425"/>
            <a:ext cx="9296490" cy="6198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454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屋内, テーブル, 座る, 机 が含まれている画像&#10;&#10;自動的に生成された説明">
            <a:extLst>
              <a:ext uri="{FF2B5EF4-FFF2-40B4-BE49-F238E27FC236}">
                <a16:creationId xmlns:a16="http://schemas.microsoft.com/office/drawing/2014/main" id="{A6041A04-56CE-44AE-9412-A8C6FAE2738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AE29C97B-6B9E-49DA-A8D4-8101135D9445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 descr="テキスト&#10;&#10;自動的に生成された説明">
            <a:extLst>
              <a:ext uri="{FF2B5EF4-FFF2-40B4-BE49-F238E27FC236}">
                <a16:creationId xmlns:a16="http://schemas.microsoft.com/office/drawing/2014/main" id="{279E8F89-43BB-4AB9-BD44-63C95AF09B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372" y="689372"/>
            <a:ext cx="1817184" cy="281370"/>
          </a:xfrm>
          <a:prstGeom prst="rect">
            <a:avLst/>
          </a:prstGeom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23B704FF-C868-47AF-A07D-69551831BC7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220" y="7216081"/>
            <a:ext cx="2551024" cy="122579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944C43FE-13D7-4C8F-B1F4-09159017B8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4770" y="1374865"/>
            <a:ext cx="3519488" cy="376238"/>
          </a:xfrm>
          <a:prstGeom prst="rect">
            <a:avLst/>
          </a:prstGeom>
        </p:spPr>
      </p:pic>
      <p:pic>
        <p:nvPicPr>
          <p:cNvPr id="6" name="図 5" descr="ナイフ が含まれている画像&#10;&#10;自動的に生成された説明">
            <a:extLst>
              <a:ext uri="{FF2B5EF4-FFF2-40B4-BE49-F238E27FC236}">
                <a16:creationId xmlns:a16="http://schemas.microsoft.com/office/drawing/2014/main" id="{E657F76A-4CF9-4717-BD8A-7CA40F13D2D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949" y="1811861"/>
            <a:ext cx="8594951" cy="2425686"/>
          </a:xfrm>
          <a:prstGeom prst="rect">
            <a:avLst/>
          </a:prstGeom>
        </p:spPr>
      </p:pic>
      <p:pic>
        <p:nvPicPr>
          <p:cNvPr id="13" name="図 12" descr="ハンガー, ミラー が含まれている画像&#10;&#10;自動的に生成された説明">
            <a:extLst>
              <a:ext uri="{FF2B5EF4-FFF2-40B4-BE49-F238E27FC236}">
                <a16:creationId xmlns:a16="http://schemas.microsoft.com/office/drawing/2014/main" id="{29D6A58B-940F-4FD1-9998-E1677426305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770" y="4970973"/>
            <a:ext cx="1004377" cy="1004377"/>
          </a:xfrm>
          <a:prstGeom prst="rect">
            <a:avLst/>
          </a:prstGeom>
        </p:spPr>
      </p:pic>
      <p:pic>
        <p:nvPicPr>
          <p:cNvPr id="24" name="図 23" descr="テキスト, 手紙&#10;&#10;自動的に生成された説明">
            <a:extLst>
              <a:ext uri="{FF2B5EF4-FFF2-40B4-BE49-F238E27FC236}">
                <a16:creationId xmlns:a16="http://schemas.microsoft.com/office/drawing/2014/main" id="{3144597D-ADC8-427C-8CAA-F07F6EADD49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40" t="1412" r="52246" b="71554"/>
          <a:stretch/>
        </p:blipFill>
        <p:spPr>
          <a:xfrm>
            <a:off x="1701573" y="5200004"/>
            <a:ext cx="1559403" cy="197170"/>
          </a:xfrm>
          <a:prstGeom prst="rect">
            <a:avLst/>
          </a:prstGeom>
        </p:spPr>
      </p:pic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3A1699DB-E0D1-4916-BAB6-69A9BE0308A0}"/>
              </a:ext>
            </a:extLst>
          </p:cNvPr>
          <p:cNvSpPr/>
          <p:nvPr/>
        </p:nvSpPr>
        <p:spPr>
          <a:xfrm>
            <a:off x="893445" y="4775289"/>
            <a:ext cx="8593455" cy="1704886"/>
          </a:xfrm>
          <a:prstGeom prst="rect">
            <a:avLst/>
          </a:prstGeom>
          <a:noFill/>
          <a:ln>
            <a:solidFill>
              <a:srgbClr val="CBE8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8DFD0453-67E0-410B-BE6A-7242DDCD986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655" y="4855521"/>
            <a:ext cx="1199785" cy="1199785"/>
          </a:xfrm>
          <a:prstGeom prst="rect">
            <a:avLst/>
          </a:prstGeom>
        </p:spPr>
      </p:pic>
      <p:pic>
        <p:nvPicPr>
          <p:cNvPr id="22" name="図 21" descr="文字と絵が描かれた絵&#10;&#10;低い精度で自動的に生成された説明">
            <a:extLst>
              <a:ext uri="{FF2B5EF4-FFF2-40B4-BE49-F238E27FC236}">
                <a16:creationId xmlns:a16="http://schemas.microsoft.com/office/drawing/2014/main" id="{CEE403B4-F97E-4A4D-8DF9-CEE960E61BE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451" y="4805768"/>
            <a:ext cx="1268417" cy="1268417"/>
          </a:xfrm>
          <a:prstGeom prst="rect">
            <a:avLst/>
          </a:prstGeom>
        </p:spPr>
      </p:pic>
      <p:pic>
        <p:nvPicPr>
          <p:cNvPr id="31" name="図 30" descr="テキスト, 手紙&#10;&#10;自動的に生成された説明">
            <a:extLst>
              <a:ext uri="{FF2B5EF4-FFF2-40B4-BE49-F238E27FC236}">
                <a16:creationId xmlns:a16="http://schemas.microsoft.com/office/drawing/2014/main" id="{406D4A5A-C442-4E5C-B5E1-0B95A81FC634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38592" y="4840923"/>
            <a:ext cx="658683" cy="275733"/>
          </a:xfrm>
          <a:prstGeom prst="rect">
            <a:avLst/>
          </a:prstGeom>
        </p:spPr>
      </p:pic>
      <p:pic>
        <p:nvPicPr>
          <p:cNvPr id="10" name="図 9" descr="テキスト, ホワイトボード&#10;&#10;中程度の精度で自動的に生成された説明">
            <a:extLst>
              <a:ext uri="{FF2B5EF4-FFF2-40B4-BE49-F238E27FC236}">
                <a16:creationId xmlns:a16="http://schemas.microsoft.com/office/drawing/2014/main" id="{9BDF6F8A-51D7-450A-93F7-3150BDBB461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453" y="4922203"/>
            <a:ext cx="1082820" cy="1082820"/>
          </a:xfrm>
          <a:prstGeom prst="rect">
            <a:avLst/>
          </a:prstGeom>
        </p:spPr>
      </p:pic>
      <p:pic>
        <p:nvPicPr>
          <p:cNvPr id="39" name="図 38" descr="テキスト&#10;&#10;自動的に生成された説明">
            <a:extLst>
              <a:ext uri="{FF2B5EF4-FFF2-40B4-BE49-F238E27FC236}">
                <a16:creationId xmlns:a16="http://schemas.microsoft.com/office/drawing/2014/main" id="{66FDD341-808D-4674-A41E-0B5FFE09229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35" y="612490"/>
            <a:ext cx="8742303" cy="5810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828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屋内, テーブル, 座る, 机 が含まれている画像&#10;&#10;自動的に生成された説明">
            <a:extLst>
              <a:ext uri="{FF2B5EF4-FFF2-40B4-BE49-F238E27FC236}">
                <a16:creationId xmlns:a16="http://schemas.microsoft.com/office/drawing/2014/main" id="{A6041A04-56CE-44AE-9412-A8C6FAE2738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AE29C97B-6B9E-49DA-A8D4-8101135D9445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 descr="テキスト&#10;&#10;自動的に生成された説明">
            <a:extLst>
              <a:ext uri="{FF2B5EF4-FFF2-40B4-BE49-F238E27FC236}">
                <a16:creationId xmlns:a16="http://schemas.microsoft.com/office/drawing/2014/main" id="{279E8F89-43BB-4AB9-BD44-63C95AF09B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372" y="689372"/>
            <a:ext cx="1817184" cy="281370"/>
          </a:xfrm>
          <a:prstGeom prst="rect">
            <a:avLst/>
          </a:prstGeom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23B704FF-C868-47AF-A07D-69551831BC7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220" y="7216081"/>
            <a:ext cx="2551024" cy="122579"/>
          </a:xfrm>
          <a:prstGeom prst="rect">
            <a:avLst/>
          </a:prstGeom>
        </p:spPr>
      </p:pic>
      <p:pic>
        <p:nvPicPr>
          <p:cNvPr id="46" name="図 45">
            <a:extLst>
              <a:ext uri="{FF2B5EF4-FFF2-40B4-BE49-F238E27FC236}">
                <a16:creationId xmlns:a16="http://schemas.microsoft.com/office/drawing/2014/main" id="{FAC349EF-08D5-41EC-970E-6D18FA8B5C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633" y="1376535"/>
            <a:ext cx="3148013" cy="366713"/>
          </a:xfrm>
          <a:prstGeom prst="rect">
            <a:avLst/>
          </a:prstGeom>
        </p:spPr>
      </p:pic>
      <p:pic>
        <p:nvPicPr>
          <p:cNvPr id="4" name="図 3" descr="文字と写真のスクリーンショット&#10;&#10;自動的に生成された説明">
            <a:extLst>
              <a:ext uri="{FF2B5EF4-FFF2-40B4-BE49-F238E27FC236}">
                <a16:creationId xmlns:a16="http://schemas.microsoft.com/office/drawing/2014/main" id="{A2D4EFA7-A42F-4079-8618-F091E0FAAE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370" y="2326595"/>
            <a:ext cx="8572500" cy="2971800"/>
          </a:xfrm>
          <a:prstGeom prst="rect">
            <a:avLst/>
          </a:prstGeom>
        </p:spPr>
      </p:pic>
      <p:pic>
        <p:nvPicPr>
          <p:cNvPr id="8" name="図 7" descr="テキスト&#10;&#10;自動的に生成された説明">
            <a:extLst>
              <a:ext uri="{FF2B5EF4-FFF2-40B4-BE49-F238E27FC236}">
                <a16:creationId xmlns:a16="http://schemas.microsoft.com/office/drawing/2014/main" id="{56EA520B-BE23-4108-9C44-7637DF7579A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757" y="608062"/>
            <a:ext cx="6165333" cy="1557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535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屋内, テーブル, 座る, 机 が含まれている画像&#10;&#10;自動的に生成された説明">
            <a:extLst>
              <a:ext uri="{FF2B5EF4-FFF2-40B4-BE49-F238E27FC236}">
                <a16:creationId xmlns:a16="http://schemas.microsoft.com/office/drawing/2014/main" id="{A6041A04-56CE-44AE-9412-A8C6FAE2738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AE29C97B-6B9E-49DA-A8D4-8101135D9445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 descr="テキスト&#10;&#10;自動的に生成された説明">
            <a:extLst>
              <a:ext uri="{FF2B5EF4-FFF2-40B4-BE49-F238E27FC236}">
                <a16:creationId xmlns:a16="http://schemas.microsoft.com/office/drawing/2014/main" id="{279E8F89-43BB-4AB9-BD44-63C95AF09B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372" y="689372"/>
            <a:ext cx="1817184" cy="281370"/>
          </a:xfrm>
          <a:prstGeom prst="rect">
            <a:avLst/>
          </a:prstGeom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23B704FF-C868-47AF-A07D-69551831BC7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220" y="7216081"/>
            <a:ext cx="2551024" cy="122579"/>
          </a:xfrm>
          <a:prstGeom prst="rect">
            <a:avLst/>
          </a:prstGeom>
        </p:spPr>
      </p:pic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5A51DD7-C32D-44B2-BFA6-9E2659A44DB7}"/>
              </a:ext>
            </a:extLst>
          </p:cNvPr>
          <p:cNvSpPr/>
          <p:nvPr/>
        </p:nvSpPr>
        <p:spPr>
          <a:xfrm>
            <a:off x="1228725" y="1583645"/>
            <a:ext cx="8233093" cy="4501243"/>
          </a:xfrm>
          <a:prstGeom prst="rect">
            <a:avLst/>
          </a:prstGeom>
          <a:noFill/>
          <a:ln>
            <a:solidFill>
              <a:srgbClr val="CBE8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5" name="図 4" descr="テキスト, 手紙&#10;&#10;自動的に生成された説明">
            <a:extLst>
              <a:ext uri="{FF2B5EF4-FFF2-40B4-BE49-F238E27FC236}">
                <a16:creationId xmlns:a16="http://schemas.microsoft.com/office/drawing/2014/main" id="{E46E7F75-D1DD-4D62-83F3-0974F384C2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3278" y="1885027"/>
            <a:ext cx="7664060" cy="1030893"/>
          </a:xfrm>
          <a:prstGeom prst="rect">
            <a:avLst/>
          </a:prstGeom>
        </p:spPr>
      </p:pic>
      <p:pic>
        <p:nvPicPr>
          <p:cNvPr id="7" name="図 6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33DBC320-BD21-4B67-A46D-8AACF661D6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94580" y="3236005"/>
            <a:ext cx="7303199" cy="2474024"/>
          </a:xfrm>
          <a:prstGeom prst="rect">
            <a:avLst/>
          </a:prstGeom>
        </p:spPr>
      </p:pic>
      <p:pic>
        <p:nvPicPr>
          <p:cNvPr id="10" name="図 9" descr="図形&#10;&#10;中程度の精度で自動的に生成された説明">
            <a:extLst>
              <a:ext uri="{FF2B5EF4-FFF2-40B4-BE49-F238E27FC236}">
                <a16:creationId xmlns:a16="http://schemas.microsoft.com/office/drawing/2014/main" id="{475D87F3-4EDE-428F-9535-477A12E6DDB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61" y="609282"/>
            <a:ext cx="5685961" cy="748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930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568</TotalTime>
  <Words>3</Words>
  <Application>Microsoft Office PowerPoint</Application>
  <PresentationFormat>ユーザー設定</PresentationFormat>
  <Paragraphs>1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游ゴシック Medium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Ebata Takashi（江畑 高志）</dc:creator>
  <cp:lastModifiedBy>Ebata Takashi（江畑 高志）</cp:lastModifiedBy>
  <cp:revision>22</cp:revision>
  <dcterms:created xsi:type="dcterms:W3CDTF">2021-08-15T19:14:31Z</dcterms:created>
  <dcterms:modified xsi:type="dcterms:W3CDTF">2021-08-29T12:43:20Z</dcterms:modified>
</cp:coreProperties>
</file>