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3" r:id="rId4"/>
    <p:sldId id="274" r:id="rId5"/>
    <p:sldId id="275" r:id="rId6"/>
    <p:sldId id="276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32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709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467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407" userDrawn="1">
          <p15:clr>
            <a:srgbClr val="A4A3A4"/>
          </p15:clr>
        </p15:guide>
        <p15:guide id="39" pos="3273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892" autoAdjust="0"/>
  </p:normalViewPr>
  <p:slideViewPr>
    <p:cSldViewPr snapToGrid="0" showGuides="1">
      <p:cViewPr>
        <p:scale>
          <a:sx n="50" d="100"/>
          <a:sy n="50" d="100"/>
        </p:scale>
        <p:origin x="1128" y="634"/>
      </p:cViewPr>
      <p:guideLst>
        <p:guide orient="horz" pos="3521"/>
        <p:guide pos="6902"/>
        <p:guide orient="horz" pos="4201"/>
        <p:guide pos="211"/>
        <p:guide pos="7446"/>
        <p:guide orient="horz" pos="3816"/>
        <p:guide orient="horz" pos="232"/>
        <p:guide pos="438"/>
        <p:guide pos="7242"/>
        <p:guide orient="horz" pos="709"/>
        <p:guide pos="665"/>
        <p:guide pos="778"/>
        <p:guide pos="7015"/>
        <p:guide pos="7129"/>
        <p:guide orient="horz" pos="391"/>
        <p:guide orient="horz" pos="1026"/>
        <p:guide orient="horz" pos="2160"/>
        <p:guide pos="6562"/>
        <p:guide pos="1345"/>
        <p:guide pos="5790"/>
        <p:guide pos="3613"/>
        <p:guide pos="4067"/>
        <p:guide pos="5370"/>
        <p:guide pos="3840"/>
        <p:guide orient="horz" pos="3407"/>
        <p:guide orient="horz" pos="1933"/>
        <p:guide orient="horz" pos="2727"/>
        <p:guide pos="2933"/>
        <p:guide pos="1118"/>
        <p:guide orient="horz" pos="2886"/>
        <p:guide pos="4679"/>
        <p:guide orient="horz" pos="2500"/>
        <p:guide pos="4407"/>
        <p:guide pos="3273"/>
        <p:guide pos="892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hyperlink" Target="https://online-exhibition.mpuni.co.jp/2021/jetstream/sxe3-507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4.png"/><Relationship Id="rId10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4.png"/><Relationship Id="rId10" Type="http://schemas.openxmlformats.org/officeDocument/2006/relationships/image" Target="../media/image30.png"/><Relationship Id="rId4" Type="http://schemas.openxmlformats.org/officeDocument/2006/relationships/image" Target="../media/image8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7.png"/><Relationship Id="rId7" Type="http://schemas.openxmlformats.org/officeDocument/2006/relationships/image" Target="../media/image3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4.png"/><Relationship Id="rId10" Type="http://schemas.openxmlformats.org/officeDocument/2006/relationships/image" Target="../media/image36.png"/><Relationship Id="rId4" Type="http://schemas.openxmlformats.org/officeDocument/2006/relationships/image" Target="../media/image8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pic>
        <p:nvPicPr>
          <p:cNvPr id="14" name="図 13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7DF9E0DB-4D1E-48F8-8BBF-80BC841092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5408613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EA526402-73DA-47B7-A1F8-C3590DF3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3" y="342303"/>
            <a:ext cx="2361905" cy="365714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198F72DB-5090-4280-ABA5-BE55BB134F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7"/>
          <a:stretch/>
        </p:blipFill>
        <p:spPr>
          <a:xfrm>
            <a:off x="151240" y="5969876"/>
            <a:ext cx="3737993" cy="4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27" name="図 26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791D0C9E-7962-4763-A612-892C79A97D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227" y="1461662"/>
            <a:ext cx="3768766" cy="2033937"/>
          </a:xfrm>
          <a:prstGeom prst="rect">
            <a:avLst/>
          </a:prstGeom>
        </p:spPr>
      </p:pic>
      <p:pic>
        <p:nvPicPr>
          <p:cNvPr id="28" name="図 27" descr="グラフ, 円グラフ&#10;&#10;自動的に生成された説明">
            <a:extLst>
              <a:ext uri="{FF2B5EF4-FFF2-40B4-BE49-F238E27FC236}">
                <a16:creationId xmlns:a16="http://schemas.microsoft.com/office/drawing/2014/main" id="{DE42A0F9-4A00-4A90-B3FD-DF2213F258F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1157" y="4325691"/>
            <a:ext cx="3350222" cy="1810795"/>
          </a:xfrm>
          <a:prstGeom prst="rect">
            <a:avLst/>
          </a:prstGeom>
        </p:spPr>
      </p:pic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A2A80DAA-FEBF-44FF-8797-F48C3C34FA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32" y="1304884"/>
            <a:ext cx="8412562" cy="4012315"/>
          </a:xfrm>
          <a:prstGeom prst="rect">
            <a:avLst/>
          </a:prstGeom>
        </p:spPr>
      </p:pic>
      <p:pic>
        <p:nvPicPr>
          <p:cNvPr id="22" name="図 21" descr="テキスト&#10;&#10;自動的に生成された説明">
            <a:extLst>
              <a:ext uri="{FF2B5EF4-FFF2-40B4-BE49-F238E27FC236}">
                <a16:creationId xmlns:a16="http://schemas.microsoft.com/office/drawing/2014/main" id="{5DD981C5-1AAB-412E-9BCA-6A4E387F31D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988" y="507699"/>
            <a:ext cx="1899202" cy="53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20" name="図 19">
            <a:extLst>
              <a:ext uri="{FF2B5EF4-FFF2-40B4-BE49-F238E27FC236}">
                <a16:creationId xmlns:a16="http://schemas.microsoft.com/office/drawing/2014/main" id="{47C951F5-5422-42DA-9952-0BA0F563FD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067" y="3999685"/>
            <a:ext cx="2800350" cy="666750"/>
          </a:xfrm>
          <a:prstGeom prst="rect">
            <a:avLst/>
          </a:prstGeom>
        </p:spPr>
      </p:pic>
      <p:pic>
        <p:nvPicPr>
          <p:cNvPr id="21" name="図 20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49CE4A69-10F4-46B3-9A56-ACA20F31F0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416" y="4009476"/>
            <a:ext cx="2800350" cy="666750"/>
          </a:xfrm>
          <a:prstGeom prst="rect">
            <a:avLst/>
          </a:prstGeom>
        </p:spPr>
      </p:pic>
      <p:pic>
        <p:nvPicPr>
          <p:cNvPr id="4" name="図 3" descr="屋内, 座る, 束, グループ が含まれている画像&#10;&#10;自動的に生成された説明">
            <a:extLst>
              <a:ext uri="{FF2B5EF4-FFF2-40B4-BE49-F238E27FC236}">
                <a16:creationId xmlns:a16="http://schemas.microsoft.com/office/drawing/2014/main" id="{A7E056E3-AF84-4376-8266-D57FADB0DEF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" t="5978" r="27" b="8077"/>
          <a:stretch/>
        </p:blipFill>
        <p:spPr>
          <a:xfrm>
            <a:off x="1309867" y="1281244"/>
            <a:ext cx="9593903" cy="2544300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471294A9-18EB-46A3-98B0-BCED116A3F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5" name="図 4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83E400F9-FDB1-49AB-86D7-C5366AEE40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687" y="4604385"/>
            <a:ext cx="7686576" cy="1706897"/>
          </a:xfrm>
          <a:prstGeom prst="rect">
            <a:avLst/>
          </a:prstGeom>
        </p:spPr>
      </p:pic>
      <p:pic>
        <p:nvPicPr>
          <p:cNvPr id="54" name="図 53" descr="図形&#10;&#10;中程度の精度で自動的に生成された説明">
            <a:hlinkClick r:id="rId9"/>
            <a:extLst>
              <a:ext uri="{FF2B5EF4-FFF2-40B4-BE49-F238E27FC236}">
                <a16:creationId xmlns:a16="http://schemas.microsoft.com/office/drawing/2014/main" id="{4534350D-361F-4379-A08D-0FBC11C953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309" y="4552929"/>
            <a:ext cx="1407635" cy="44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80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61142" y="6862909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29" name="図 28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FB9FCF80-8495-45FD-BB95-E62C6B3A85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123" y="1795861"/>
            <a:ext cx="1791653" cy="1823085"/>
          </a:xfrm>
          <a:prstGeom prst="rect">
            <a:avLst/>
          </a:prstGeom>
        </p:spPr>
      </p:pic>
      <p:pic>
        <p:nvPicPr>
          <p:cNvPr id="30" name="図 29" descr="手に持ったタバコ&#10;&#10;中程度の精度で自動的に生成された説明">
            <a:extLst>
              <a:ext uri="{FF2B5EF4-FFF2-40B4-BE49-F238E27FC236}">
                <a16:creationId xmlns:a16="http://schemas.microsoft.com/office/drawing/2014/main" id="{33971ED9-B516-4EF1-8124-F95B79BDF4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293" y="1795861"/>
            <a:ext cx="1781175" cy="1781175"/>
          </a:xfrm>
          <a:prstGeom prst="rect">
            <a:avLst/>
          </a:prstGeom>
        </p:spPr>
      </p:pic>
      <p:pic>
        <p:nvPicPr>
          <p:cNvPr id="31" name="図 3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7C6C685-5F80-454D-B72E-9794460A34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337" y="4189339"/>
            <a:ext cx="1295400" cy="1295400"/>
          </a:xfrm>
          <a:prstGeom prst="rect">
            <a:avLst/>
          </a:prstGeom>
        </p:spPr>
      </p:pic>
      <p:pic>
        <p:nvPicPr>
          <p:cNvPr id="42" name="図 41" descr="ロゴ&#10;&#10;自動的に生成された説明">
            <a:extLst>
              <a:ext uri="{FF2B5EF4-FFF2-40B4-BE49-F238E27FC236}">
                <a16:creationId xmlns:a16="http://schemas.microsoft.com/office/drawing/2014/main" id="{410C6620-F692-446A-AB96-2439048743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005" y="4193994"/>
            <a:ext cx="1295400" cy="1295400"/>
          </a:xfrm>
          <a:prstGeom prst="rect">
            <a:avLst/>
          </a:prstGeom>
        </p:spPr>
      </p:pic>
      <p:pic>
        <p:nvPicPr>
          <p:cNvPr id="43" name="図 42" descr="ポールについている&#10;&#10;中程度の精度で自動的に生成された説明">
            <a:extLst>
              <a:ext uri="{FF2B5EF4-FFF2-40B4-BE49-F238E27FC236}">
                <a16:creationId xmlns:a16="http://schemas.microsoft.com/office/drawing/2014/main" id="{FAA9D0D8-39A5-4E63-AE85-876BD21580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014" y="4188903"/>
            <a:ext cx="1295400" cy="1295400"/>
          </a:xfrm>
          <a:prstGeom prst="rect">
            <a:avLst/>
          </a:prstGeom>
        </p:spPr>
      </p:pic>
      <p:pic>
        <p:nvPicPr>
          <p:cNvPr id="49" name="図 4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62CB6726-ED68-424C-9F5C-BB5212AFC4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793" y="3662575"/>
            <a:ext cx="395829" cy="395829"/>
          </a:xfrm>
          <a:prstGeom prst="rect">
            <a:avLst/>
          </a:prstGeom>
        </p:spPr>
      </p:pic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CCACB787-9380-470A-B0F4-7A7394441DF8}"/>
              </a:ext>
            </a:extLst>
          </p:cNvPr>
          <p:cNvSpPr/>
          <p:nvPr/>
        </p:nvSpPr>
        <p:spPr>
          <a:xfrm>
            <a:off x="1419553" y="3871456"/>
            <a:ext cx="414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7CE719A4-0B3C-4E74-9E7F-D02977BE36BF}"/>
              </a:ext>
            </a:extLst>
          </p:cNvPr>
          <p:cNvSpPr/>
          <p:nvPr/>
        </p:nvSpPr>
        <p:spPr>
          <a:xfrm>
            <a:off x="6640835" y="3871456"/>
            <a:ext cx="414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807200-60CA-442C-80FC-1473BFB6691D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A067A03C-69BF-4D75-83A4-54C8744AB4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0F819FC2-E334-4A4F-962D-76C844D3F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62" name="図 61" descr="テキスト&#10;&#10;自動的に生成された説明">
            <a:extLst>
              <a:ext uri="{FF2B5EF4-FFF2-40B4-BE49-F238E27FC236}">
                <a16:creationId xmlns:a16="http://schemas.microsoft.com/office/drawing/2014/main" id="{4EAF1340-F8EA-4779-B933-3976A1F0AE7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22477958-EF67-41CD-9A3C-55C9563B734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78" y="1300497"/>
            <a:ext cx="9770320" cy="502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99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61142" y="6862909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36" name="図 35" descr="白い背景にあるペン&#10;&#10;自動的に生成された説明">
            <a:extLst>
              <a:ext uri="{FF2B5EF4-FFF2-40B4-BE49-F238E27FC236}">
                <a16:creationId xmlns:a16="http://schemas.microsoft.com/office/drawing/2014/main" id="{25F00F75-5EDA-4ADD-BF80-CBA1DD62CA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6" t="9860" r="34845" b="9471"/>
          <a:stretch/>
        </p:blipFill>
        <p:spPr>
          <a:xfrm>
            <a:off x="1726255" y="1425015"/>
            <a:ext cx="2604739" cy="2214880"/>
          </a:xfrm>
          <a:prstGeom prst="rect">
            <a:avLst/>
          </a:prstGeom>
        </p:spPr>
      </p:pic>
      <p:pic>
        <p:nvPicPr>
          <p:cNvPr id="37" name="図 36" descr="白い背景にあるペン&#10;&#10;自動的に生成された説明">
            <a:extLst>
              <a:ext uri="{FF2B5EF4-FFF2-40B4-BE49-F238E27FC236}">
                <a16:creationId xmlns:a16="http://schemas.microsoft.com/office/drawing/2014/main" id="{C4879DA0-1D08-41D8-A689-2E4DD0A58F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22194" r="33998" b="19337"/>
          <a:stretch/>
        </p:blipFill>
        <p:spPr>
          <a:xfrm>
            <a:off x="6769300" y="4558630"/>
            <a:ext cx="2668840" cy="1605384"/>
          </a:xfrm>
          <a:prstGeom prst="rect">
            <a:avLst/>
          </a:prstGeom>
        </p:spPr>
      </p:pic>
      <p:pic>
        <p:nvPicPr>
          <p:cNvPr id="40" name="図 39" descr="白い背景にあるペン&#10;&#10;自動的に生成された説明">
            <a:extLst>
              <a:ext uri="{FF2B5EF4-FFF2-40B4-BE49-F238E27FC236}">
                <a16:creationId xmlns:a16="http://schemas.microsoft.com/office/drawing/2014/main" id="{BA3BCCF1-161B-4A47-A398-479945F1F8D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10018" y="1457624"/>
            <a:ext cx="962694" cy="2214880"/>
          </a:xfrm>
          <a:prstGeom prst="rect">
            <a:avLst/>
          </a:prstGeom>
        </p:spPr>
      </p:pic>
      <p:pic>
        <p:nvPicPr>
          <p:cNvPr id="41" name="図 40" descr="白い背景にあるペン&#10;&#10;自動的に生成された説明">
            <a:extLst>
              <a:ext uri="{FF2B5EF4-FFF2-40B4-BE49-F238E27FC236}">
                <a16:creationId xmlns:a16="http://schemas.microsoft.com/office/drawing/2014/main" id="{842E623B-4B2E-49F5-8214-C7BD05BFF65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60719" y="4558630"/>
            <a:ext cx="1072974" cy="1605384"/>
          </a:xfrm>
          <a:prstGeom prst="rect">
            <a:avLst/>
          </a:prstGeom>
        </p:spPr>
      </p:pic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75099ED-CB26-4E37-860E-54EA7681E2AD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2967CE98-20B2-4E05-8040-729148429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7FE646F1-6B0F-462D-8261-04919727C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60" name="図 59" descr="テキスト&#10;&#10;自動的に生成された説明">
            <a:extLst>
              <a:ext uri="{FF2B5EF4-FFF2-40B4-BE49-F238E27FC236}">
                <a16:creationId xmlns:a16="http://schemas.microsoft.com/office/drawing/2014/main" id="{95F6D63E-067B-4617-B931-248B46A8EF7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7391" y="478609"/>
            <a:ext cx="2439587" cy="629230"/>
          </a:xfrm>
          <a:prstGeom prst="rect">
            <a:avLst/>
          </a:prstGeom>
        </p:spPr>
      </p:pic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4D5D029F-CED8-4506-8AF9-38A0A7D188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601" y="1374352"/>
            <a:ext cx="7245998" cy="392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61142" y="6862909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3D6727-E291-4F09-96FC-9D3D6B3B1696}"/>
              </a:ext>
            </a:extLst>
          </p:cNvPr>
          <p:cNvSpPr/>
          <p:nvPr/>
        </p:nvSpPr>
        <p:spPr>
          <a:xfrm>
            <a:off x="695325" y="2076717"/>
            <a:ext cx="10801344" cy="4000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8" name="図 27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4816E3C-3C01-47A4-B810-AF19D2621C1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r="20382" b="5496"/>
          <a:stretch/>
        </p:blipFill>
        <p:spPr>
          <a:xfrm>
            <a:off x="1800377" y="1522856"/>
            <a:ext cx="2354484" cy="2442631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06B9A881-B35E-469B-A3F5-F0F363F42BD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0" r="31601" b="5344"/>
          <a:stretch/>
        </p:blipFill>
        <p:spPr>
          <a:xfrm>
            <a:off x="5372571" y="1514672"/>
            <a:ext cx="1459268" cy="2453065"/>
          </a:xfrm>
          <a:prstGeom prst="rect">
            <a:avLst/>
          </a:prstGeom>
        </p:spPr>
      </p:pic>
      <p:pic>
        <p:nvPicPr>
          <p:cNvPr id="30" name="図 29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577B9C1B-1793-4F84-A555-E7E97D0B6B3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4" r="32978" b="5316"/>
          <a:stretch/>
        </p:blipFill>
        <p:spPr>
          <a:xfrm>
            <a:off x="8796792" y="1521850"/>
            <a:ext cx="1252808" cy="2453797"/>
          </a:xfrm>
          <a:prstGeom prst="rect">
            <a:avLst/>
          </a:prstGeom>
        </p:spPr>
      </p:pic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FE9FA0DB-5DE0-407B-8FF5-704760A98423}"/>
              </a:ext>
            </a:extLst>
          </p:cNvPr>
          <p:cNvSpPr/>
          <p:nvPr/>
        </p:nvSpPr>
        <p:spPr>
          <a:xfrm>
            <a:off x="4572004" y="2280776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DBFFBFEB-C205-486C-A796-B435ED589B4B}"/>
              </a:ext>
            </a:extLst>
          </p:cNvPr>
          <p:cNvSpPr/>
          <p:nvPr/>
        </p:nvSpPr>
        <p:spPr>
          <a:xfrm>
            <a:off x="7789766" y="2280776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D047477-AB29-4A7E-B2EA-7C12A4C3BEDB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51" name="図 50">
              <a:extLst>
                <a:ext uri="{FF2B5EF4-FFF2-40B4-BE49-F238E27FC236}">
                  <a16:creationId xmlns:a16="http://schemas.microsoft.com/office/drawing/2014/main" id="{D58C185C-AF5A-4468-9837-3774084CD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C78CF8E6-9D13-450C-BF47-436327EDE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C59CBCA2-DE0C-4B0E-A5A3-5A7D572CD93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10" y="509534"/>
            <a:ext cx="1817184" cy="527456"/>
          </a:xfrm>
          <a:prstGeom prst="rect">
            <a:avLst/>
          </a:prstGeom>
        </p:spPr>
      </p:pic>
      <p:pic>
        <p:nvPicPr>
          <p:cNvPr id="55" name="図 54" descr="テキスト&#10;&#10;自動的に生成された説明">
            <a:extLst>
              <a:ext uri="{FF2B5EF4-FFF2-40B4-BE49-F238E27FC236}">
                <a16:creationId xmlns:a16="http://schemas.microsoft.com/office/drawing/2014/main" id="{39E90E7C-5EB0-40D4-8F46-BDA6A8D6195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16"/>
          <a:stretch/>
        </p:blipFill>
        <p:spPr>
          <a:xfrm>
            <a:off x="1800907" y="4248493"/>
            <a:ext cx="5988860" cy="1645936"/>
          </a:xfrm>
          <a:prstGeom prst="rect">
            <a:avLst/>
          </a:prstGeom>
        </p:spPr>
      </p:pic>
      <p:pic>
        <p:nvPicPr>
          <p:cNvPr id="56" name="図 55" descr="テキスト&#10;&#10;自動的に生成された説明">
            <a:extLst>
              <a:ext uri="{FF2B5EF4-FFF2-40B4-BE49-F238E27FC236}">
                <a16:creationId xmlns:a16="http://schemas.microsoft.com/office/drawing/2014/main" id="{9ECA9FC7-A498-4B30-AA47-9D690258E7D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8" r="569"/>
          <a:stretch/>
        </p:blipFill>
        <p:spPr>
          <a:xfrm>
            <a:off x="8167604" y="4260230"/>
            <a:ext cx="2628045" cy="16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83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38</Words>
  <Application>Microsoft Office PowerPoint</Application>
  <PresentationFormat>ワイド画面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26</cp:revision>
  <dcterms:created xsi:type="dcterms:W3CDTF">2021-08-29T03:49:55Z</dcterms:created>
  <dcterms:modified xsi:type="dcterms:W3CDTF">2021-08-31T08:17:42Z</dcterms:modified>
</cp:coreProperties>
</file>