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  <p:sldId id="256" r:id="rId3"/>
    <p:sldId id="265" r:id="rId4"/>
    <p:sldId id="267" r:id="rId5"/>
    <p:sldId id="266" r:id="rId6"/>
    <p:sldId id="269" r:id="rId7"/>
  </p:sldIdLst>
  <p:sldSz cx="10691813" cy="7559675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 userDrawn="1">
          <p15:clr>
            <a:srgbClr val="A4A3A4"/>
          </p15:clr>
        </p15:guide>
        <p15:guide id="2" pos="192" userDrawn="1">
          <p15:clr>
            <a:srgbClr val="A4A3A4"/>
          </p15:clr>
        </p15:guide>
        <p15:guide id="3" pos="6543" userDrawn="1">
          <p15:clr>
            <a:srgbClr val="A4A3A4"/>
          </p15:clr>
        </p15:guide>
        <p15:guide id="4" orient="horz" pos="657" userDrawn="1">
          <p15:clr>
            <a:srgbClr val="A4A3A4"/>
          </p15:clr>
        </p15:guide>
        <p15:guide id="5" orient="horz" pos="4536" userDrawn="1">
          <p15:clr>
            <a:srgbClr val="A4A3A4"/>
          </p15:clr>
        </p15:guide>
        <p15:guide id="6" pos="3368" userDrawn="1">
          <p15:clr>
            <a:srgbClr val="A4A3A4"/>
          </p15:clr>
        </p15:guide>
        <p15:guide id="7" pos="2460" userDrawn="1">
          <p15:clr>
            <a:srgbClr val="A4A3A4"/>
          </p15:clr>
        </p15:guide>
        <p15:guide id="8" orient="horz" pos="3764" userDrawn="1">
          <p15:clr>
            <a:srgbClr val="A4A3A4"/>
          </p15:clr>
        </p15:guide>
        <p15:guide id="9" orient="horz" pos="4014" userDrawn="1">
          <p15:clr>
            <a:srgbClr val="A4A3A4"/>
          </p15:clr>
        </p15:guide>
        <p15:guide id="10" pos="328" userDrawn="1">
          <p15:clr>
            <a:srgbClr val="A4A3A4"/>
          </p15:clr>
        </p15:guide>
        <p15:guide id="11" pos="6407" userDrawn="1">
          <p15:clr>
            <a:srgbClr val="A4A3A4"/>
          </p15:clr>
        </p15:guide>
        <p15:guide id="12" orient="horz" pos="181" userDrawn="1">
          <p15:clr>
            <a:srgbClr val="A4A3A4"/>
          </p15:clr>
        </p15:guide>
        <p15:guide id="13" orient="horz" pos="453" userDrawn="1">
          <p15:clr>
            <a:srgbClr val="A4A3A4"/>
          </p15:clr>
        </p15:guide>
        <p15:guide id="15" pos="555" userDrawn="1">
          <p15:clr>
            <a:srgbClr val="A4A3A4"/>
          </p15:clr>
        </p15:guide>
        <p15:guide id="16" orient="horz" pos="1020" userDrawn="1">
          <p15:clr>
            <a:srgbClr val="A4A3A4"/>
          </p15:clr>
        </p15:guide>
        <p15:guide id="17" orient="horz" pos="3061" userDrawn="1">
          <p15:clr>
            <a:srgbClr val="A4A3A4"/>
          </p15:clr>
        </p15:guide>
        <p15:guide id="18" orient="horz" pos="771" userDrawn="1">
          <p15:clr>
            <a:srgbClr val="A4A3A4"/>
          </p15:clr>
        </p15:guide>
        <p15:guide id="19" orient="horz" pos="2653" userDrawn="1">
          <p15:clr>
            <a:srgbClr val="A4A3A4"/>
          </p15:clr>
        </p15:guide>
        <p15:guide id="20" pos="6089" userDrawn="1">
          <p15:clr>
            <a:srgbClr val="A4A3A4"/>
          </p15:clr>
        </p15:guide>
        <p15:guide id="21" pos="691" userDrawn="1">
          <p15:clr>
            <a:srgbClr val="A4A3A4"/>
          </p15:clr>
        </p15:guide>
        <p15:guide id="22" pos="5976" userDrawn="1">
          <p15:clr>
            <a:srgbClr val="A4A3A4"/>
          </p15:clr>
        </p15:guide>
        <p15:guide id="23" pos="3572" userDrawn="1">
          <p15:clr>
            <a:srgbClr val="A4A3A4"/>
          </p15:clr>
        </p15:guide>
        <p15:guide id="24" orient="horz" pos="521" userDrawn="1">
          <p15:clr>
            <a:srgbClr val="A4A3A4"/>
          </p15:clr>
        </p15:guide>
        <p15:guide id="25" pos="3005" userDrawn="1">
          <p15:clr>
            <a:srgbClr val="A4A3A4"/>
          </p15:clr>
        </p15:guide>
        <p15:guide id="26" orient="horz" pos="2699" userDrawn="1">
          <p15:clr>
            <a:srgbClr val="A4A3A4"/>
          </p15:clr>
        </p15:guide>
        <p15:guide id="27" orient="horz" pos="4422" userDrawn="1">
          <p15:clr>
            <a:srgbClr val="A4A3A4"/>
          </p15:clr>
        </p15:guide>
        <p15:guide id="28" pos="2642" userDrawn="1">
          <p15:clr>
            <a:srgbClr val="A4A3A4"/>
          </p15:clr>
        </p15:guide>
        <p15:guide id="29" orient="horz" pos="3424" userDrawn="1">
          <p15:clr>
            <a:srgbClr val="A4A3A4"/>
          </p15:clr>
        </p15:guide>
        <p15:guide id="30" pos="4864" userDrawn="1">
          <p15:clr>
            <a:srgbClr val="A4A3A4"/>
          </p15:clr>
        </p15:guide>
        <p15:guide id="31" orient="horz" pos="106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6C9C3"/>
    <a:srgbClr val="66AEDE"/>
    <a:srgbClr val="01A0C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 showGuides="1">
      <p:cViewPr varScale="1">
        <p:scale>
          <a:sx n="70" d="100"/>
          <a:sy n="70" d="100"/>
        </p:scale>
        <p:origin x="1421" y="48"/>
      </p:cViewPr>
      <p:guideLst>
        <p:guide orient="horz" pos="2381"/>
        <p:guide pos="192"/>
        <p:guide pos="6543"/>
        <p:guide orient="horz" pos="657"/>
        <p:guide orient="horz" pos="4536"/>
        <p:guide pos="3368"/>
        <p:guide pos="2460"/>
        <p:guide orient="horz" pos="3764"/>
        <p:guide orient="horz" pos="4014"/>
        <p:guide pos="328"/>
        <p:guide pos="6407"/>
        <p:guide orient="horz" pos="181"/>
        <p:guide orient="horz" pos="453"/>
        <p:guide pos="555"/>
        <p:guide orient="horz" pos="1020"/>
        <p:guide orient="horz" pos="3061"/>
        <p:guide orient="horz" pos="771"/>
        <p:guide orient="horz" pos="2653"/>
        <p:guide pos="6089"/>
        <p:guide pos="691"/>
        <p:guide pos="5976"/>
        <p:guide pos="3572"/>
        <p:guide orient="horz" pos="521"/>
        <p:guide pos="3005"/>
        <p:guide orient="horz" pos="2699"/>
        <p:guide orient="horz" pos="4422"/>
        <p:guide pos="2642"/>
        <p:guide orient="horz" pos="3424"/>
        <p:guide pos="4864"/>
        <p:guide orient="horz" pos="106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197"/>
            <a:ext cx="9088041" cy="2631887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0580"/>
            <a:ext cx="8018860" cy="1825171"/>
          </a:xfrm>
        </p:spPr>
        <p:txBody>
          <a:bodyPr/>
          <a:lstStyle>
            <a:lvl1pPr marL="0" indent="0" algn="ctr">
              <a:buNone/>
              <a:defRPr sz="2646"/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3ACDD-E50A-487C-9718-C6158965C1B7}" type="datetimeFigureOut">
              <a:rPr kumimoji="1" lang="ja-JP" altLang="en-US" smtClean="0"/>
              <a:t>2021/8/29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CD747-CBDE-4DD5-8A09-18E5EDB89DF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749355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3ACDD-E50A-487C-9718-C6158965C1B7}" type="datetimeFigureOut">
              <a:rPr kumimoji="1" lang="ja-JP" altLang="en-US" smtClean="0"/>
              <a:t>2021/8/29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CD747-CBDE-4DD5-8A09-18E5EDB89DF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050756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402483"/>
            <a:ext cx="2305422" cy="64064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402483"/>
            <a:ext cx="6782619" cy="640647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3ACDD-E50A-487C-9718-C6158965C1B7}" type="datetimeFigureOut">
              <a:rPr kumimoji="1" lang="ja-JP" altLang="en-US" smtClean="0"/>
              <a:t>2021/8/29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CD747-CBDE-4DD5-8A09-18E5EDB89DF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502163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3ACDD-E50A-487C-9718-C6158965C1B7}" type="datetimeFigureOut">
              <a:rPr kumimoji="1" lang="ja-JP" altLang="en-US" smtClean="0"/>
              <a:t>2021/8/29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CD747-CBDE-4DD5-8A09-18E5EDB89DF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291063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1884671"/>
            <a:ext cx="9221689" cy="3144614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5059035"/>
            <a:ext cx="9221689" cy="1653678"/>
          </a:xfrm>
        </p:spPr>
        <p:txBody>
          <a:bodyPr/>
          <a:lstStyle>
            <a:lvl1pPr marL="0" indent="0">
              <a:buNone/>
              <a:defRPr sz="2646">
                <a:solidFill>
                  <a:schemeClr val="tx1"/>
                </a:solidFill>
              </a:defRPr>
            </a:lvl1pPr>
            <a:lvl2pPr marL="503972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3ACDD-E50A-487C-9718-C6158965C1B7}" type="datetimeFigureOut">
              <a:rPr kumimoji="1" lang="ja-JP" altLang="en-US" smtClean="0"/>
              <a:t>2021/8/29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CD747-CBDE-4DD5-8A09-18E5EDB89DF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012082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2012414"/>
            <a:ext cx="4544021" cy="47965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2012414"/>
            <a:ext cx="4544021" cy="47965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3ACDD-E50A-487C-9718-C6158965C1B7}" type="datetimeFigureOut">
              <a:rPr kumimoji="1" lang="ja-JP" altLang="en-US" smtClean="0"/>
              <a:t>2021/8/29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CD747-CBDE-4DD5-8A09-18E5EDB89DF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533026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402484"/>
            <a:ext cx="9221689" cy="1461188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1853171"/>
            <a:ext cx="4523137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2761381"/>
            <a:ext cx="4523137" cy="406157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1853171"/>
            <a:ext cx="4545413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2761381"/>
            <a:ext cx="4545413" cy="406157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3ACDD-E50A-487C-9718-C6158965C1B7}" type="datetimeFigureOut">
              <a:rPr kumimoji="1" lang="ja-JP" altLang="en-US" smtClean="0"/>
              <a:t>2021/8/29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CD747-CBDE-4DD5-8A09-18E5EDB89DF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758711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3ACDD-E50A-487C-9718-C6158965C1B7}" type="datetimeFigureOut">
              <a:rPr kumimoji="1" lang="ja-JP" altLang="en-US" smtClean="0"/>
              <a:t>2021/8/29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CD747-CBDE-4DD5-8A09-18E5EDB89DF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806848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3ACDD-E50A-487C-9718-C6158965C1B7}" type="datetimeFigureOut">
              <a:rPr kumimoji="1" lang="ja-JP" altLang="en-US" smtClean="0"/>
              <a:t>2021/8/29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CD747-CBDE-4DD5-8A09-18E5EDB89DF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957260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1088455"/>
            <a:ext cx="5412730" cy="5372269"/>
          </a:xfrm>
        </p:spPr>
        <p:txBody>
          <a:bodyPr/>
          <a:lstStyle>
            <a:lvl1pPr>
              <a:defRPr sz="3527"/>
            </a:lvl1pPr>
            <a:lvl2pPr>
              <a:defRPr sz="3086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3ACDD-E50A-487C-9718-C6158965C1B7}" type="datetimeFigureOut">
              <a:rPr kumimoji="1" lang="ja-JP" altLang="en-US" smtClean="0"/>
              <a:t>2021/8/29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CD747-CBDE-4DD5-8A09-18E5EDB89DF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491856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1088455"/>
            <a:ext cx="5412730" cy="5372269"/>
          </a:xfrm>
        </p:spPr>
        <p:txBody>
          <a:bodyPr anchor="t"/>
          <a:lstStyle>
            <a:lvl1pPr marL="0" indent="0">
              <a:buNone/>
              <a:defRPr sz="3527"/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3ACDD-E50A-487C-9718-C6158965C1B7}" type="datetimeFigureOut">
              <a:rPr kumimoji="1" lang="ja-JP" altLang="en-US" smtClean="0"/>
              <a:t>2021/8/29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CD747-CBDE-4DD5-8A09-18E5EDB89DF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704133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E3ACDD-E50A-487C-9718-C6158965C1B7}" type="datetimeFigureOut">
              <a:rPr kumimoji="1" lang="ja-JP" altLang="en-US" smtClean="0"/>
              <a:t>2021/8/29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7006700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CD747-CBDE-4DD5-8A09-18E5EDB89DF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08566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kumimoji="1"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kumimoji="1"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2.png"/><Relationship Id="rId7" Type="http://schemas.openxmlformats.org/officeDocument/2006/relationships/image" Target="../media/image9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2.png"/><Relationship Id="rId7" Type="http://schemas.openxmlformats.org/officeDocument/2006/relationships/image" Target="../media/image13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6.png"/><Relationship Id="rId9" Type="http://schemas.openxmlformats.org/officeDocument/2006/relationships/image" Target="../media/image15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2.png"/><Relationship Id="rId7" Type="http://schemas.openxmlformats.org/officeDocument/2006/relationships/image" Target="../media/image18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png"/><Relationship Id="rId11" Type="http://schemas.openxmlformats.org/officeDocument/2006/relationships/image" Target="../media/image22.png"/><Relationship Id="rId5" Type="http://schemas.openxmlformats.org/officeDocument/2006/relationships/image" Target="../media/image16.png"/><Relationship Id="rId10" Type="http://schemas.openxmlformats.org/officeDocument/2006/relationships/image" Target="../media/image21.png"/><Relationship Id="rId4" Type="http://schemas.openxmlformats.org/officeDocument/2006/relationships/image" Target="../media/image6.png"/><Relationship Id="rId9" Type="http://schemas.openxmlformats.org/officeDocument/2006/relationships/image" Target="../media/image20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.png"/><Relationship Id="rId7" Type="http://schemas.openxmlformats.org/officeDocument/2006/relationships/image" Target="../media/image25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6.png"/><Relationship Id="rId9" Type="http://schemas.openxmlformats.org/officeDocument/2006/relationships/image" Target="../media/image27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2.png"/><Relationship Id="rId7" Type="http://schemas.openxmlformats.org/officeDocument/2006/relationships/image" Target="../media/image30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6.png"/><Relationship Id="rId9" Type="http://schemas.openxmlformats.org/officeDocument/2006/relationships/image" Target="../media/image3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 descr="テキスト, ホワイトボード&#10;&#10;自動的に生成された説明">
            <a:extLst>
              <a:ext uri="{FF2B5EF4-FFF2-40B4-BE49-F238E27FC236}">
                <a16:creationId xmlns:a16="http://schemas.microsoft.com/office/drawing/2014/main" id="{F5C9B2F9-833D-4949-82B4-59E7013E4C8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3" y="1951"/>
            <a:ext cx="10691813" cy="5938411"/>
          </a:xfrm>
          <a:prstGeom prst="rect">
            <a:avLst/>
          </a:prstGeom>
        </p:spPr>
      </p:pic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CA8B737C-3DDC-4EF3-B329-15E565445061}"/>
              </a:ext>
            </a:extLst>
          </p:cNvPr>
          <p:cNvSpPr txBox="1"/>
          <p:nvPr/>
        </p:nvSpPr>
        <p:spPr>
          <a:xfrm>
            <a:off x="204957" y="6060567"/>
            <a:ext cx="3874779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600" b="1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○○○○○株式会社 御中</a:t>
            </a:r>
          </a:p>
        </p:txBody>
      </p:sp>
      <p:pic>
        <p:nvPicPr>
          <p:cNvPr id="9" name="図 8">
            <a:extLst>
              <a:ext uri="{FF2B5EF4-FFF2-40B4-BE49-F238E27FC236}">
                <a16:creationId xmlns:a16="http://schemas.microsoft.com/office/drawing/2014/main" id="{5C38FE47-AE4E-4E2E-9F80-70D7CC5DCEB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2733" y="7205921"/>
            <a:ext cx="2551024" cy="122579"/>
          </a:xfrm>
          <a:prstGeom prst="rect">
            <a:avLst/>
          </a:prstGeom>
        </p:spPr>
      </p:pic>
      <p:pic>
        <p:nvPicPr>
          <p:cNvPr id="11" name="図 10" descr="ロゴ, 会社名&#10;&#10;自動的に生成された説明">
            <a:extLst>
              <a:ext uri="{FF2B5EF4-FFF2-40B4-BE49-F238E27FC236}">
                <a16:creationId xmlns:a16="http://schemas.microsoft.com/office/drawing/2014/main" id="{5C8C77D2-F471-4E3E-89E7-B5D5DAF2F72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95150" y="6531392"/>
            <a:ext cx="1473994" cy="735363"/>
          </a:xfrm>
          <a:prstGeom prst="rect">
            <a:avLst/>
          </a:prstGeom>
        </p:spPr>
      </p:pic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8A1546F4-793C-45B1-9821-01CFEC36E10C}"/>
              </a:ext>
            </a:extLst>
          </p:cNvPr>
          <p:cNvGrpSpPr/>
          <p:nvPr/>
        </p:nvGrpSpPr>
        <p:grpSpPr>
          <a:xfrm>
            <a:off x="213912" y="6614457"/>
            <a:ext cx="1456447" cy="545932"/>
            <a:chOff x="213481" y="6591597"/>
            <a:chExt cx="1456447" cy="545932"/>
          </a:xfrm>
        </p:grpSpPr>
        <p:pic>
          <p:nvPicPr>
            <p:cNvPr id="15" name="図 14" descr="図形&#10;&#10;中程度の精度で自動的に生成された説明">
              <a:extLst>
                <a:ext uri="{FF2B5EF4-FFF2-40B4-BE49-F238E27FC236}">
                  <a16:creationId xmlns:a16="http://schemas.microsoft.com/office/drawing/2014/main" id="{1891A88F-1E6F-44F3-93A6-74B682720AB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3481" y="6591597"/>
              <a:ext cx="1456447" cy="545932"/>
            </a:xfrm>
            <a:prstGeom prst="rect">
              <a:avLst/>
            </a:prstGeom>
          </p:spPr>
        </p:pic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1130A4D8-1A73-490D-9E7C-983619C3AEEB}"/>
                </a:ext>
              </a:extLst>
            </p:cNvPr>
            <p:cNvSpPr/>
            <p:nvPr/>
          </p:nvSpPr>
          <p:spPr>
            <a:xfrm>
              <a:off x="308134" y="6599280"/>
              <a:ext cx="1260000" cy="396000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1241385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 descr="テキスト, ホワイトボード&#10;&#10;自動的に生成された説明">
            <a:extLst>
              <a:ext uri="{FF2B5EF4-FFF2-40B4-BE49-F238E27FC236}">
                <a16:creationId xmlns:a16="http://schemas.microsoft.com/office/drawing/2014/main" id="{4E6A2C40-E396-4A18-A722-3852ED4C0BF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0691814" cy="7559675"/>
          </a:xfrm>
          <a:prstGeom prst="rect">
            <a:avLst/>
          </a:prstGeom>
        </p:spPr>
      </p:pic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E75019C9-56D3-4D38-BEB2-545472D7B791}"/>
              </a:ext>
            </a:extLst>
          </p:cNvPr>
          <p:cNvSpPr/>
          <p:nvPr/>
        </p:nvSpPr>
        <p:spPr>
          <a:xfrm>
            <a:off x="0" y="0"/>
            <a:ext cx="10691813" cy="7559675"/>
          </a:xfrm>
          <a:prstGeom prst="rect">
            <a:avLst/>
          </a:prstGeom>
          <a:solidFill>
            <a:srgbClr val="66AEDE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3" name="四角形: 角を丸くする 12">
            <a:extLst>
              <a:ext uri="{FF2B5EF4-FFF2-40B4-BE49-F238E27FC236}">
                <a16:creationId xmlns:a16="http://schemas.microsoft.com/office/drawing/2014/main" id="{3C2E20FA-4732-4331-9997-34FFD6E3C794}"/>
              </a:ext>
            </a:extLst>
          </p:cNvPr>
          <p:cNvSpPr/>
          <p:nvPr/>
        </p:nvSpPr>
        <p:spPr>
          <a:xfrm>
            <a:off x="520700" y="540000"/>
            <a:ext cx="9650413" cy="6390073"/>
          </a:xfrm>
          <a:prstGeom prst="roundRect">
            <a:avLst>
              <a:gd name="adj" fmla="val 321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フリーフォーム: 図形 26">
            <a:extLst>
              <a:ext uri="{FF2B5EF4-FFF2-40B4-BE49-F238E27FC236}">
                <a16:creationId xmlns:a16="http://schemas.microsoft.com/office/drawing/2014/main" id="{44939AE3-6407-485B-A659-721885508991}"/>
              </a:ext>
            </a:extLst>
          </p:cNvPr>
          <p:cNvSpPr/>
          <p:nvPr/>
        </p:nvSpPr>
        <p:spPr>
          <a:xfrm>
            <a:off x="520860" y="1192193"/>
            <a:ext cx="7200000" cy="0"/>
          </a:xfrm>
          <a:custGeom>
            <a:avLst/>
            <a:gdLst>
              <a:gd name="connsiteX0" fmla="*/ 0 w 6967959"/>
              <a:gd name="connsiteY0" fmla="*/ 0 h 0"/>
              <a:gd name="connsiteX1" fmla="*/ 6967959 w 6967959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967959">
                <a:moveTo>
                  <a:pt x="0" y="0"/>
                </a:moveTo>
                <a:lnTo>
                  <a:pt x="6967959" y="0"/>
                </a:lnTo>
              </a:path>
            </a:pathLst>
          </a:cu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5" name="図 14">
            <a:extLst>
              <a:ext uri="{FF2B5EF4-FFF2-40B4-BE49-F238E27FC236}">
                <a16:creationId xmlns:a16="http://schemas.microsoft.com/office/drawing/2014/main" id="{905D5A52-3105-4DCC-AD93-8C37BE407370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818120" y="7266881"/>
            <a:ext cx="2551024" cy="122579"/>
          </a:xfrm>
          <a:prstGeom prst="rect">
            <a:avLst/>
          </a:prstGeom>
        </p:spPr>
      </p:pic>
      <p:grpSp>
        <p:nvGrpSpPr>
          <p:cNvPr id="36" name="グループ化 35">
            <a:extLst>
              <a:ext uri="{FF2B5EF4-FFF2-40B4-BE49-F238E27FC236}">
                <a16:creationId xmlns:a16="http://schemas.microsoft.com/office/drawing/2014/main" id="{C5A375C0-9601-4D84-9239-61F7144D93CA}"/>
              </a:ext>
            </a:extLst>
          </p:cNvPr>
          <p:cNvGrpSpPr/>
          <p:nvPr/>
        </p:nvGrpSpPr>
        <p:grpSpPr>
          <a:xfrm>
            <a:off x="7305613" y="689372"/>
            <a:ext cx="2439587" cy="490880"/>
            <a:chOff x="7305613" y="689372"/>
            <a:chExt cx="2439587" cy="490880"/>
          </a:xfrm>
        </p:grpSpPr>
        <p:pic>
          <p:nvPicPr>
            <p:cNvPr id="9" name="図 8" descr="テキスト&#10;&#10;自動的に生成された説明">
              <a:extLst>
                <a:ext uri="{FF2B5EF4-FFF2-40B4-BE49-F238E27FC236}">
                  <a16:creationId xmlns:a16="http://schemas.microsoft.com/office/drawing/2014/main" id="{279E8F89-43BB-4AB9-BD44-63C95AF09BB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896372" y="689372"/>
              <a:ext cx="1817184" cy="281370"/>
            </a:xfrm>
            <a:prstGeom prst="rect">
              <a:avLst/>
            </a:prstGeom>
          </p:spPr>
        </p:pic>
        <p:sp>
          <p:nvSpPr>
            <p:cNvPr id="33" name="テキスト ボックス 32">
              <a:extLst>
                <a:ext uri="{FF2B5EF4-FFF2-40B4-BE49-F238E27FC236}">
                  <a16:creationId xmlns:a16="http://schemas.microsoft.com/office/drawing/2014/main" id="{BEB4720F-FB33-4E34-8B32-F31CA552015B}"/>
                </a:ext>
              </a:extLst>
            </p:cNvPr>
            <p:cNvSpPr txBox="1"/>
            <p:nvPr/>
          </p:nvSpPr>
          <p:spPr>
            <a:xfrm>
              <a:off x="7305613" y="858433"/>
              <a:ext cx="2439587" cy="32181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ja-JP" altLang="en-US" sz="1100" b="1" spc="-50" dirty="0">
                  <a:latin typeface="游ゴシック Medium" panose="020B0500000000000000" pitchFamily="50" charset="-128"/>
                  <a:ea typeface="游ゴシック Medium" panose="020B0500000000000000" pitchFamily="50" charset="-128"/>
                </a:rPr>
                <a:t>いつも、あなたに、ちょうどいい</a:t>
              </a:r>
            </a:p>
          </p:txBody>
        </p:sp>
      </p:grpSp>
      <p:pic>
        <p:nvPicPr>
          <p:cNvPr id="38" name="図 37" descr="テキスト&#10;&#10;自動的に生成された説明">
            <a:extLst>
              <a:ext uri="{FF2B5EF4-FFF2-40B4-BE49-F238E27FC236}">
                <a16:creationId xmlns:a16="http://schemas.microsoft.com/office/drawing/2014/main" id="{C5BC205D-FAB6-4115-9515-C8CEEB36C492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58941" y="600299"/>
            <a:ext cx="1899202" cy="531815"/>
          </a:xfrm>
          <a:prstGeom prst="rect">
            <a:avLst/>
          </a:prstGeom>
        </p:spPr>
      </p:pic>
      <p:pic>
        <p:nvPicPr>
          <p:cNvPr id="3" name="図 2" descr="テキスト&#10;&#10;自動的に生成された説明">
            <a:extLst>
              <a:ext uri="{FF2B5EF4-FFF2-40B4-BE49-F238E27FC236}">
                <a16:creationId xmlns:a16="http://schemas.microsoft.com/office/drawing/2014/main" id="{D8D96C98-BFF4-4DF0-8B28-DC6169F4765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779" y="1524076"/>
            <a:ext cx="7988608" cy="4015086"/>
          </a:xfrm>
          <a:prstGeom prst="rect">
            <a:avLst/>
          </a:prstGeom>
        </p:spPr>
      </p:pic>
      <p:pic>
        <p:nvPicPr>
          <p:cNvPr id="16" name="図 15" descr="テキスト&#10;&#10;中程度の精度で自動的に生成された説明">
            <a:extLst>
              <a:ext uri="{FF2B5EF4-FFF2-40B4-BE49-F238E27FC236}">
                <a16:creationId xmlns:a16="http://schemas.microsoft.com/office/drawing/2014/main" id="{263B5C83-C3EF-4466-86DE-F52D35B3EAF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1509" y="1774294"/>
            <a:ext cx="3768766" cy="2033937"/>
          </a:xfrm>
          <a:prstGeom prst="rect">
            <a:avLst/>
          </a:prstGeom>
        </p:spPr>
      </p:pic>
      <p:pic>
        <p:nvPicPr>
          <p:cNvPr id="23" name="図 22" descr="グラフ, 円グラフ&#10;&#10;自動的に生成された説明">
            <a:extLst>
              <a:ext uri="{FF2B5EF4-FFF2-40B4-BE49-F238E27FC236}">
                <a16:creationId xmlns:a16="http://schemas.microsoft.com/office/drawing/2014/main" id="{A408D09D-520D-4E26-918D-F0616D6DEB32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t="10858"/>
          <a:stretch/>
        </p:blipFill>
        <p:spPr>
          <a:xfrm>
            <a:off x="6115703" y="4632710"/>
            <a:ext cx="3350222" cy="18107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40863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 descr="テキスト, ホワイトボード&#10;&#10;自動的に生成された説明">
            <a:extLst>
              <a:ext uri="{FF2B5EF4-FFF2-40B4-BE49-F238E27FC236}">
                <a16:creationId xmlns:a16="http://schemas.microsoft.com/office/drawing/2014/main" id="{4E6A2C40-E396-4A18-A722-3852ED4C0BF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0691814" cy="7559675"/>
          </a:xfrm>
          <a:prstGeom prst="rect">
            <a:avLst/>
          </a:prstGeom>
        </p:spPr>
      </p:pic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E75019C9-56D3-4D38-BEB2-545472D7B791}"/>
              </a:ext>
            </a:extLst>
          </p:cNvPr>
          <p:cNvSpPr/>
          <p:nvPr/>
        </p:nvSpPr>
        <p:spPr>
          <a:xfrm>
            <a:off x="0" y="0"/>
            <a:ext cx="10691813" cy="7559675"/>
          </a:xfrm>
          <a:prstGeom prst="rect">
            <a:avLst/>
          </a:prstGeom>
          <a:solidFill>
            <a:srgbClr val="66AEDE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3" name="四角形: 角を丸くする 12">
            <a:extLst>
              <a:ext uri="{FF2B5EF4-FFF2-40B4-BE49-F238E27FC236}">
                <a16:creationId xmlns:a16="http://schemas.microsoft.com/office/drawing/2014/main" id="{3C2E20FA-4732-4331-9997-34FFD6E3C794}"/>
              </a:ext>
            </a:extLst>
          </p:cNvPr>
          <p:cNvSpPr/>
          <p:nvPr/>
        </p:nvSpPr>
        <p:spPr>
          <a:xfrm>
            <a:off x="520700" y="540000"/>
            <a:ext cx="9650413" cy="6390073"/>
          </a:xfrm>
          <a:prstGeom prst="roundRect">
            <a:avLst>
              <a:gd name="adj" fmla="val 321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7" name="フリーフォーム: 図形 26">
            <a:extLst>
              <a:ext uri="{FF2B5EF4-FFF2-40B4-BE49-F238E27FC236}">
                <a16:creationId xmlns:a16="http://schemas.microsoft.com/office/drawing/2014/main" id="{44939AE3-6407-485B-A659-721885508991}"/>
              </a:ext>
            </a:extLst>
          </p:cNvPr>
          <p:cNvSpPr/>
          <p:nvPr/>
        </p:nvSpPr>
        <p:spPr>
          <a:xfrm>
            <a:off x="520860" y="1192193"/>
            <a:ext cx="7200000" cy="0"/>
          </a:xfrm>
          <a:custGeom>
            <a:avLst/>
            <a:gdLst>
              <a:gd name="connsiteX0" fmla="*/ 0 w 6967959"/>
              <a:gd name="connsiteY0" fmla="*/ 0 h 0"/>
              <a:gd name="connsiteX1" fmla="*/ 6967959 w 6967959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967959">
                <a:moveTo>
                  <a:pt x="0" y="0"/>
                </a:moveTo>
                <a:lnTo>
                  <a:pt x="6967959" y="0"/>
                </a:lnTo>
              </a:path>
            </a:pathLst>
          </a:cu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5" name="図 14">
            <a:extLst>
              <a:ext uri="{FF2B5EF4-FFF2-40B4-BE49-F238E27FC236}">
                <a16:creationId xmlns:a16="http://schemas.microsoft.com/office/drawing/2014/main" id="{905D5A52-3105-4DCC-AD93-8C37BE407370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818120" y="7266881"/>
            <a:ext cx="2551024" cy="122579"/>
          </a:xfrm>
          <a:prstGeom prst="rect">
            <a:avLst/>
          </a:prstGeom>
        </p:spPr>
      </p:pic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6D656DB1-46AB-44EF-AA19-04E1F00A781B}"/>
              </a:ext>
            </a:extLst>
          </p:cNvPr>
          <p:cNvGrpSpPr/>
          <p:nvPr/>
        </p:nvGrpSpPr>
        <p:grpSpPr>
          <a:xfrm>
            <a:off x="7305613" y="689372"/>
            <a:ext cx="2439587" cy="490880"/>
            <a:chOff x="7305613" y="689372"/>
            <a:chExt cx="2439587" cy="490880"/>
          </a:xfrm>
        </p:grpSpPr>
        <p:pic>
          <p:nvPicPr>
            <p:cNvPr id="17" name="図 16" descr="テキスト&#10;&#10;自動的に生成された説明">
              <a:extLst>
                <a:ext uri="{FF2B5EF4-FFF2-40B4-BE49-F238E27FC236}">
                  <a16:creationId xmlns:a16="http://schemas.microsoft.com/office/drawing/2014/main" id="{09BDF94A-46FA-4487-8932-A0E18E3E30A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896372" y="689372"/>
              <a:ext cx="1817184" cy="281370"/>
            </a:xfrm>
            <a:prstGeom prst="rect">
              <a:avLst/>
            </a:prstGeom>
          </p:spPr>
        </p:pic>
        <p:sp>
          <p:nvSpPr>
            <p:cNvPr id="19" name="テキスト ボックス 18">
              <a:extLst>
                <a:ext uri="{FF2B5EF4-FFF2-40B4-BE49-F238E27FC236}">
                  <a16:creationId xmlns:a16="http://schemas.microsoft.com/office/drawing/2014/main" id="{2B2EB760-203D-4EC9-AB9E-C90F30AE61CB}"/>
                </a:ext>
              </a:extLst>
            </p:cNvPr>
            <p:cNvSpPr txBox="1"/>
            <p:nvPr/>
          </p:nvSpPr>
          <p:spPr>
            <a:xfrm>
              <a:off x="7305613" y="858433"/>
              <a:ext cx="2439587" cy="32181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ja-JP" altLang="en-US" sz="1100" b="1" spc="-50" dirty="0">
                  <a:latin typeface="游ゴシック Medium" panose="020B0500000000000000" pitchFamily="50" charset="-128"/>
                  <a:ea typeface="游ゴシック Medium" panose="020B0500000000000000" pitchFamily="50" charset="-128"/>
                </a:rPr>
                <a:t>いつも、あなたに、ちょうどいい</a:t>
              </a:r>
            </a:p>
          </p:txBody>
        </p:sp>
      </p:grpSp>
      <p:pic>
        <p:nvPicPr>
          <p:cNvPr id="5" name="図 4" descr="屋内, 座る, 束, グループ が含まれている画像&#10;&#10;自動的に生成された説明">
            <a:extLst>
              <a:ext uri="{FF2B5EF4-FFF2-40B4-BE49-F238E27FC236}">
                <a16:creationId xmlns:a16="http://schemas.microsoft.com/office/drawing/2014/main" id="{F35EDF96-2975-47FE-B546-E36AE5525EE5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34" b="5720"/>
          <a:stretch/>
        </p:blipFill>
        <p:spPr>
          <a:xfrm>
            <a:off x="521493" y="1635671"/>
            <a:ext cx="9650413" cy="2604950"/>
          </a:xfrm>
          <a:prstGeom prst="rect">
            <a:avLst/>
          </a:prstGeom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C2345EE7-4E59-429F-97A2-50AE91D31FF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8385" y="4355193"/>
            <a:ext cx="2800350" cy="666750"/>
          </a:xfrm>
          <a:prstGeom prst="rect">
            <a:avLst/>
          </a:prstGeom>
        </p:spPr>
      </p:pic>
      <p:pic>
        <p:nvPicPr>
          <p:cNvPr id="11" name="図 10" descr="背景パターン が含まれている画像&#10;&#10;自動的に生成された説明">
            <a:extLst>
              <a:ext uri="{FF2B5EF4-FFF2-40B4-BE49-F238E27FC236}">
                <a16:creationId xmlns:a16="http://schemas.microsoft.com/office/drawing/2014/main" id="{07694DD5-D7B9-44E9-871F-31131A2F288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5484" y="4351419"/>
            <a:ext cx="2800350" cy="666750"/>
          </a:xfrm>
          <a:prstGeom prst="rect">
            <a:avLst/>
          </a:prstGeom>
        </p:spPr>
      </p:pic>
      <p:pic>
        <p:nvPicPr>
          <p:cNvPr id="37" name="図 36" descr="テキスト&#10;&#10;自動的に生成された説明">
            <a:extLst>
              <a:ext uri="{FF2B5EF4-FFF2-40B4-BE49-F238E27FC236}">
                <a16:creationId xmlns:a16="http://schemas.microsoft.com/office/drawing/2014/main" id="{94709FD6-DD7F-445B-94A5-227B171B1892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59755" y="607433"/>
            <a:ext cx="1789531" cy="524681"/>
          </a:xfrm>
          <a:prstGeom prst="rect">
            <a:avLst/>
          </a:prstGeom>
        </p:spPr>
      </p:pic>
      <p:pic>
        <p:nvPicPr>
          <p:cNvPr id="10" name="図 9" descr="テキスト が含まれている画像&#10;&#10;自動的に生成された説明">
            <a:extLst>
              <a:ext uri="{FF2B5EF4-FFF2-40B4-BE49-F238E27FC236}">
                <a16:creationId xmlns:a16="http://schemas.microsoft.com/office/drawing/2014/main" id="{C752BA5D-AFD3-4D4D-9922-A3DE5E83B171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1666" y="4885451"/>
            <a:ext cx="7342980" cy="17068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91209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 descr="テキスト, ホワイトボード&#10;&#10;自動的に生成された説明">
            <a:extLst>
              <a:ext uri="{FF2B5EF4-FFF2-40B4-BE49-F238E27FC236}">
                <a16:creationId xmlns:a16="http://schemas.microsoft.com/office/drawing/2014/main" id="{4E6A2C40-E396-4A18-A722-3852ED4C0BF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0691814" cy="7559675"/>
          </a:xfrm>
          <a:prstGeom prst="rect">
            <a:avLst/>
          </a:prstGeom>
        </p:spPr>
      </p:pic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E75019C9-56D3-4D38-BEB2-545472D7B791}"/>
              </a:ext>
            </a:extLst>
          </p:cNvPr>
          <p:cNvSpPr/>
          <p:nvPr/>
        </p:nvSpPr>
        <p:spPr>
          <a:xfrm>
            <a:off x="0" y="0"/>
            <a:ext cx="10691813" cy="7559675"/>
          </a:xfrm>
          <a:prstGeom prst="rect">
            <a:avLst/>
          </a:prstGeom>
          <a:solidFill>
            <a:srgbClr val="66AEDE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3" name="四角形: 角を丸くする 12">
            <a:extLst>
              <a:ext uri="{FF2B5EF4-FFF2-40B4-BE49-F238E27FC236}">
                <a16:creationId xmlns:a16="http://schemas.microsoft.com/office/drawing/2014/main" id="{3C2E20FA-4732-4331-9997-34FFD6E3C794}"/>
              </a:ext>
            </a:extLst>
          </p:cNvPr>
          <p:cNvSpPr/>
          <p:nvPr/>
        </p:nvSpPr>
        <p:spPr>
          <a:xfrm>
            <a:off x="520700" y="540000"/>
            <a:ext cx="9650413" cy="6390073"/>
          </a:xfrm>
          <a:prstGeom prst="roundRect">
            <a:avLst>
              <a:gd name="adj" fmla="val 321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7" name="フリーフォーム: 図形 26">
            <a:extLst>
              <a:ext uri="{FF2B5EF4-FFF2-40B4-BE49-F238E27FC236}">
                <a16:creationId xmlns:a16="http://schemas.microsoft.com/office/drawing/2014/main" id="{44939AE3-6407-485B-A659-721885508991}"/>
              </a:ext>
            </a:extLst>
          </p:cNvPr>
          <p:cNvSpPr/>
          <p:nvPr/>
        </p:nvSpPr>
        <p:spPr>
          <a:xfrm>
            <a:off x="520860" y="1192193"/>
            <a:ext cx="7200000" cy="0"/>
          </a:xfrm>
          <a:custGeom>
            <a:avLst/>
            <a:gdLst>
              <a:gd name="connsiteX0" fmla="*/ 0 w 6967959"/>
              <a:gd name="connsiteY0" fmla="*/ 0 h 0"/>
              <a:gd name="connsiteX1" fmla="*/ 6967959 w 6967959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967959">
                <a:moveTo>
                  <a:pt x="0" y="0"/>
                </a:moveTo>
                <a:lnTo>
                  <a:pt x="6967959" y="0"/>
                </a:lnTo>
              </a:path>
            </a:pathLst>
          </a:cu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5" name="図 14">
            <a:extLst>
              <a:ext uri="{FF2B5EF4-FFF2-40B4-BE49-F238E27FC236}">
                <a16:creationId xmlns:a16="http://schemas.microsoft.com/office/drawing/2014/main" id="{905D5A52-3105-4DCC-AD93-8C37BE407370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818120" y="7266881"/>
            <a:ext cx="2551024" cy="122579"/>
          </a:xfrm>
          <a:prstGeom prst="rect">
            <a:avLst/>
          </a:prstGeom>
        </p:spPr>
      </p:pic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6D656DB1-46AB-44EF-AA19-04E1F00A781B}"/>
              </a:ext>
            </a:extLst>
          </p:cNvPr>
          <p:cNvGrpSpPr/>
          <p:nvPr/>
        </p:nvGrpSpPr>
        <p:grpSpPr>
          <a:xfrm>
            <a:off x="7305613" y="689372"/>
            <a:ext cx="2439587" cy="490880"/>
            <a:chOff x="7305613" y="689372"/>
            <a:chExt cx="2439587" cy="490880"/>
          </a:xfrm>
        </p:grpSpPr>
        <p:pic>
          <p:nvPicPr>
            <p:cNvPr id="17" name="図 16" descr="テキスト&#10;&#10;自動的に生成された説明">
              <a:extLst>
                <a:ext uri="{FF2B5EF4-FFF2-40B4-BE49-F238E27FC236}">
                  <a16:creationId xmlns:a16="http://schemas.microsoft.com/office/drawing/2014/main" id="{09BDF94A-46FA-4487-8932-A0E18E3E30A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896372" y="689372"/>
              <a:ext cx="1817184" cy="281370"/>
            </a:xfrm>
            <a:prstGeom prst="rect">
              <a:avLst/>
            </a:prstGeom>
          </p:spPr>
        </p:pic>
        <p:sp>
          <p:nvSpPr>
            <p:cNvPr id="19" name="テキスト ボックス 18">
              <a:extLst>
                <a:ext uri="{FF2B5EF4-FFF2-40B4-BE49-F238E27FC236}">
                  <a16:creationId xmlns:a16="http://schemas.microsoft.com/office/drawing/2014/main" id="{2B2EB760-203D-4EC9-AB9E-C90F30AE61CB}"/>
                </a:ext>
              </a:extLst>
            </p:cNvPr>
            <p:cNvSpPr txBox="1"/>
            <p:nvPr/>
          </p:nvSpPr>
          <p:spPr>
            <a:xfrm>
              <a:off x="7305613" y="858433"/>
              <a:ext cx="2439587" cy="32181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ja-JP" altLang="en-US" sz="1100" b="1" spc="-50" dirty="0">
                  <a:latin typeface="游ゴシック Medium" panose="020B0500000000000000" pitchFamily="50" charset="-128"/>
                  <a:ea typeface="游ゴシック Medium" panose="020B0500000000000000" pitchFamily="50" charset="-128"/>
                </a:rPr>
                <a:t>いつも、あなたに、ちょうどいい</a:t>
              </a:r>
            </a:p>
          </p:txBody>
        </p:sp>
      </p:grpSp>
      <p:pic>
        <p:nvPicPr>
          <p:cNvPr id="3" name="図 2" descr="グラフィカル ユーザー インターフェイス&#10;&#10;自動的に生成された説明">
            <a:extLst>
              <a:ext uri="{FF2B5EF4-FFF2-40B4-BE49-F238E27FC236}">
                <a16:creationId xmlns:a16="http://schemas.microsoft.com/office/drawing/2014/main" id="{B6040F83-55B2-4E4A-8051-54B5F89AFF7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61" y="1700316"/>
            <a:ext cx="1791653" cy="1823085"/>
          </a:xfrm>
          <a:prstGeom prst="rect">
            <a:avLst/>
          </a:prstGeom>
        </p:spPr>
      </p:pic>
      <p:pic>
        <p:nvPicPr>
          <p:cNvPr id="6" name="図 5" descr="手に持ったタバコ&#10;&#10;中程度の精度で自動的に生成された説明">
            <a:extLst>
              <a:ext uri="{FF2B5EF4-FFF2-40B4-BE49-F238E27FC236}">
                <a16:creationId xmlns:a16="http://schemas.microsoft.com/office/drawing/2014/main" id="{827E8592-3D79-4789-A887-24F4756CDAE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2145" y="1700316"/>
            <a:ext cx="1781175" cy="1781175"/>
          </a:xfrm>
          <a:prstGeom prst="rect">
            <a:avLst/>
          </a:prstGeom>
        </p:spPr>
      </p:pic>
      <p:pic>
        <p:nvPicPr>
          <p:cNvPr id="10" name="図 9" descr="テキスト が含まれている画像&#10;&#10;自動的に生成された説明">
            <a:extLst>
              <a:ext uri="{FF2B5EF4-FFF2-40B4-BE49-F238E27FC236}">
                <a16:creationId xmlns:a16="http://schemas.microsoft.com/office/drawing/2014/main" id="{CEF9F9FC-26AD-444F-9D1C-3FAC7BE5226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4010" y="4279247"/>
            <a:ext cx="1295400" cy="1295400"/>
          </a:xfrm>
          <a:prstGeom prst="rect">
            <a:avLst/>
          </a:prstGeom>
        </p:spPr>
      </p:pic>
      <p:pic>
        <p:nvPicPr>
          <p:cNvPr id="26" name="図 25" descr="ロゴ&#10;&#10;自動的に生成された説明">
            <a:extLst>
              <a:ext uri="{FF2B5EF4-FFF2-40B4-BE49-F238E27FC236}">
                <a16:creationId xmlns:a16="http://schemas.microsoft.com/office/drawing/2014/main" id="{1492D86F-AA1F-4A61-8EDA-67484588939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3778" y="4283902"/>
            <a:ext cx="1295400" cy="1295400"/>
          </a:xfrm>
          <a:prstGeom prst="rect">
            <a:avLst/>
          </a:prstGeom>
        </p:spPr>
      </p:pic>
      <p:pic>
        <p:nvPicPr>
          <p:cNvPr id="33" name="図 32" descr="ポールについている&#10;&#10;中程度の精度で自動的に生成された説明">
            <a:extLst>
              <a:ext uri="{FF2B5EF4-FFF2-40B4-BE49-F238E27FC236}">
                <a16:creationId xmlns:a16="http://schemas.microsoft.com/office/drawing/2014/main" id="{2E7736C2-EC42-407C-8BA4-FFC347CB09BC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3787" y="4278811"/>
            <a:ext cx="1295400" cy="1295400"/>
          </a:xfrm>
          <a:prstGeom prst="rect">
            <a:avLst/>
          </a:prstGeom>
        </p:spPr>
      </p:pic>
      <p:pic>
        <p:nvPicPr>
          <p:cNvPr id="9" name="図 8" descr="文字の書かれた紙&#10;&#10;中程度の精度で自動的に生成された説明">
            <a:extLst>
              <a:ext uri="{FF2B5EF4-FFF2-40B4-BE49-F238E27FC236}">
                <a16:creationId xmlns:a16="http://schemas.microsoft.com/office/drawing/2014/main" id="{CFC6C42F-68F1-4278-BFF9-719DCDEE17D3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9566" y="3703360"/>
            <a:ext cx="395829" cy="395829"/>
          </a:xfrm>
          <a:prstGeom prst="rect">
            <a:avLst/>
          </a:prstGeom>
        </p:spPr>
      </p:pic>
      <p:sp>
        <p:nvSpPr>
          <p:cNvPr id="42" name="フリーフォーム: 図形 41">
            <a:extLst>
              <a:ext uri="{FF2B5EF4-FFF2-40B4-BE49-F238E27FC236}">
                <a16:creationId xmlns:a16="http://schemas.microsoft.com/office/drawing/2014/main" id="{BB6D630A-64E4-4D85-9663-3909B5F67F52}"/>
              </a:ext>
            </a:extLst>
          </p:cNvPr>
          <p:cNvSpPr/>
          <p:nvPr/>
        </p:nvSpPr>
        <p:spPr>
          <a:xfrm>
            <a:off x="1354236" y="3912241"/>
            <a:ext cx="3600000" cy="0"/>
          </a:xfrm>
          <a:custGeom>
            <a:avLst/>
            <a:gdLst>
              <a:gd name="connsiteX0" fmla="*/ 0 w 3715473"/>
              <a:gd name="connsiteY0" fmla="*/ 0 h 0"/>
              <a:gd name="connsiteX1" fmla="*/ 3715473 w 3715473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715473">
                <a:moveTo>
                  <a:pt x="0" y="0"/>
                </a:moveTo>
                <a:lnTo>
                  <a:pt x="3715473" y="0"/>
                </a:lnTo>
              </a:path>
            </a:pathLst>
          </a:cu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b="1" dirty="0"/>
          </a:p>
        </p:txBody>
      </p:sp>
      <p:sp>
        <p:nvSpPr>
          <p:cNvPr id="43" name="フリーフォーム: 図形 42">
            <a:extLst>
              <a:ext uri="{FF2B5EF4-FFF2-40B4-BE49-F238E27FC236}">
                <a16:creationId xmlns:a16="http://schemas.microsoft.com/office/drawing/2014/main" id="{0B9A06CD-17F2-4571-968E-F0EE366C44FE}"/>
              </a:ext>
            </a:extLst>
          </p:cNvPr>
          <p:cNvSpPr/>
          <p:nvPr/>
        </p:nvSpPr>
        <p:spPr>
          <a:xfrm>
            <a:off x="5811586" y="3912241"/>
            <a:ext cx="3600000" cy="0"/>
          </a:xfrm>
          <a:custGeom>
            <a:avLst/>
            <a:gdLst>
              <a:gd name="connsiteX0" fmla="*/ 0 w 3715473"/>
              <a:gd name="connsiteY0" fmla="*/ 0 h 0"/>
              <a:gd name="connsiteX1" fmla="*/ 3715473 w 3715473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715473">
                <a:moveTo>
                  <a:pt x="0" y="0"/>
                </a:moveTo>
                <a:lnTo>
                  <a:pt x="3715473" y="0"/>
                </a:lnTo>
              </a:path>
            </a:pathLst>
          </a:cu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b="1" dirty="0"/>
          </a:p>
        </p:txBody>
      </p:sp>
      <p:pic>
        <p:nvPicPr>
          <p:cNvPr id="45" name="図 44" descr="グラフィカル ユーザー インターフェイス, テキスト&#10;&#10;自動的に生成された説明">
            <a:extLst>
              <a:ext uri="{FF2B5EF4-FFF2-40B4-BE49-F238E27FC236}">
                <a16:creationId xmlns:a16="http://schemas.microsoft.com/office/drawing/2014/main" id="{A931A5F5-CFE7-44D0-B3F7-DC66040EECD3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073" y="600917"/>
            <a:ext cx="9260468" cy="6107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1788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 descr="テキスト, ホワイトボード&#10;&#10;自動的に生成された説明">
            <a:extLst>
              <a:ext uri="{FF2B5EF4-FFF2-40B4-BE49-F238E27FC236}">
                <a16:creationId xmlns:a16="http://schemas.microsoft.com/office/drawing/2014/main" id="{4E6A2C40-E396-4A18-A722-3852ED4C0BF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0691814" cy="7559675"/>
          </a:xfrm>
          <a:prstGeom prst="rect">
            <a:avLst/>
          </a:prstGeom>
        </p:spPr>
      </p:pic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E75019C9-56D3-4D38-BEB2-545472D7B791}"/>
              </a:ext>
            </a:extLst>
          </p:cNvPr>
          <p:cNvSpPr/>
          <p:nvPr/>
        </p:nvSpPr>
        <p:spPr>
          <a:xfrm>
            <a:off x="0" y="0"/>
            <a:ext cx="10691813" cy="7559675"/>
          </a:xfrm>
          <a:prstGeom prst="rect">
            <a:avLst/>
          </a:prstGeom>
          <a:solidFill>
            <a:srgbClr val="66AEDE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3" name="四角形: 角を丸くする 12">
            <a:extLst>
              <a:ext uri="{FF2B5EF4-FFF2-40B4-BE49-F238E27FC236}">
                <a16:creationId xmlns:a16="http://schemas.microsoft.com/office/drawing/2014/main" id="{3C2E20FA-4732-4331-9997-34FFD6E3C794}"/>
              </a:ext>
            </a:extLst>
          </p:cNvPr>
          <p:cNvSpPr/>
          <p:nvPr/>
        </p:nvSpPr>
        <p:spPr>
          <a:xfrm>
            <a:off x="520700" y="540000"/>
            <a:ext cx="9650413" cy="6390073"/>
          </a:xfrm>
          <a:prstGeom prst="roundRect">
            <a:avLst>
              <a:gd name="adj" fmla="val 321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7" name="フリーフォーム: 図形 26">
            <a:extLst>
              <a:ext uri="{FF2B5EF4-FFF2-40B4-BE49-F238E27FC236}">
                <a16:creationId xmlns:a16="http://schemas.microsoft.com/office/drawing/2014/main" id="{44939AE3-6407-485B-A659-721885508991}"/>
              </a:ext>
            </a:extLst>
          </p:cNvPr>
          <p:cNvSpPr/>
          <p:nvPr/>
        </p:nvSpPr>
        <p:spPr>
          <a:xfrm>
            <a:off x="520860" y="1192193"/>
            <a:ext cx="7200000" cy="0"/>
          </a:xfrm>
          <a:custGeom>
            <a:avLst/>
            <a:gdLst>
              <a:gd name="connsiteX0" fmla="*/ 0 w 6967959"/>
              <a:gd name="connsiteY0" fmla="*/ 0 h 0"/>
              <a:gd name="connsiteX1" fmla="*/ 6967959 w 6967959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967959">
                <a:moveTo>
                  <a:pt x="0" y="0"/>
                </a:moveTo>
                <a:lnTo>
                  <a:pt x="6967959" y="0"/>
                </a:lnTo>
              </a:path>
            </a:pathLst>
          </a:cu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5" name="図 14">
            <a:extLst>
              <a:ext uri="{FF2B5EF4-FFF2-40B4-BE49-F238E27FC236}">
                <a16:creationId xmlns:a16="http://schemas.microsoft.com/office/drawing/2014/main" id="{905D5A52-3105-4DCC-AD93-8C37BE407370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818120" y="7266881"/>
            <a:ext cx="2551024" cy="122579"/>
          </a:xfrm>
          <a:prstGeom prst="rect">
            <a:avLst/>
          </a:prstGeom>
        </p:spPr>
      </p:pic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6D656DB1-46AB-44EF-AA19-04E1F00A781B}"/>
              </a:ext>
            </a:extLst>
          </p:cNvPr>
          <p:cNvGrpSpPr/>
          <p:nvPr/>
        </p:nvGrpSpPr>
        <p:grpSpPr>
          <a:xfrm>
            <a:off x="7305613" y="689372"/>
            <a:ext cx="2439587" cy="490880"/>
            <a:chOff x="7305613" y="689372"/>
            <a:chExt cx="2439587" cy="490880"/>
          </a:xfrm>
        </p:grpSpPr>
        <p:pic>
          <p:nvPicPr>
            <p:cNvPr id="17" name="図 16" descr="テキスト&#10;&#10;自動的に生成された説明">
              <a:extLst>
                <a:ext uri="{FF2B5EF4-FFF2-40B4-BE49-F238E27FC236}">
                  <a16:creationId xmlns:a16="http://schemas.microsoft.com/office/drawing/2014/main" id="{09BDF94A-46FA-4487-8932-A0E18E3E30A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896372" y="689372"/>
              <a:ext cx="1817184" cy="281370"/>
            </a:xfrm>
            <a:prstGeom prst="rect">
              <a:avLst/>
            </a:prstGeom>
          </p:spPr>
        </p:pic>
        <p:sp>
          <p:nvSpPr>
            <p:cNvPr id="19" name="テキスト ボックス 18">
              <a:extLst>
                <a:ext uri="{FF2B5EF4-FFF2-40B4-BE49-F238E27FC236}">
                  <a16:creationId xmlns:a16="http://schemas.microsoft.com/office/drawing/2014/main" id="{2B2EB760-203D-4EC9-AB9E-C90F30AE61CB}"/>
                </a:ext>
              </a:extLst>
            </p:cNvPr>
            <p:cNvSpPr txBox="1"/>
            <p:nvPr/>
          </p:nvSpPr>
          <p:spPr>
            <a:xfrm>
              <a:off x="7305613" y="858433"/>
              <a:ext cx="2439587" cy="32181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ja-JP" altLang="en-US" sz="1100" b="1" spc="-50" dirty="0">
                  <a:latin typeface="游ゴシック Medium" panose="020B0500000000000000" pitchFamily="50" charset="-128"/>
                  <a:ea typeface="游ゴシック Medium" panose="020B0500000000000000" pitchFamily="50" charset="-128"/>
                </a:rPr>
                <a:t>いつも、あなたに、ちょうどいい</a:t>
              </a:r>
            </a:p>
          </p:txBody>
        </p:sp>
      </p:grpSp>
      <p:pic>
        <p:nvPicPr>
          <p:cNvPr id="37" name="図 36" descr="白い背景にあるペン&#10;&#10;自動的に生成された説明">
            <a:extLst>
              <a:ext uri="{FF2B5EF4-FFF2-40B4-BE49-F238E27FC236}">
                <a16:creationId xmlns:a16="http://schemas.microsoft.com/office/drawing/2014/main" id="{B87E7C38-4C6A-4771-9BB9-46723594B5C8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56" t="9860" r="34845" b="9471"/>
          <a:stretch/>
        </p:blipFill>
        <p:spPr>
          <a:xfrm>
            <a:off x="1060249" y="1575352"/>
            <a:ext cx="2604739" cy="2214880"/>
          </a:xfrm>
          <a:prstGeom prst="rect">
            <a:avLst/>
          </a:prstGeom>
        </p:spPr>
      </p:pic>
      <p:pic>
        <p:nvPicPr>
          <p:cNvPr id="39" name="図 38" descr="白い背景にあるペン&#10;&#10;自動的に生成された説明">
            <a:extLst>
              <a:ext uri="{FF2B5EF4-FFF2-40B4-BE49-F238E27FC236}">
                <a16:creationId xmlns:a16="http://schemas.microsoft.com/office/drawing/2014/main" id="{9FD07E0E-9DA2-4DB8-8A25-94C0F13D4305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44" t="22194" r="33998" b="19337"/>
          <a:stretch/>
        </p:blipFill>
        <p:spPr>
          <a:xfrm>
            <a:off x="5825503" y="4766841"/>
            <a:ext cx="2668840" cy="1605384"/>
          </a:xfrm>
          <a:prstGeom prst="rect">
            <a:avLst/>
          </a:prstGeom>
        </p:spPr>
      </p:pic>
      <p:pic>
        <p:nvPicPr>
          <p:cNvPr id="52" name="図 51" descr="白い背景にあるペン&#10;&#10;自動的に生成された説明">
            <a:extLst>
              <a:ext uri="{FF2B5EF4-FFF2-40B4-BE49-F238E27FC236}">
                <a16:creationId xmlns:a16="http://schemas.microsoft.com/office/drawing/2014/main" id="{4726D067-CB38-46E3-B50F-01E4287714C2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744012" y="1607961"/>
            <a:ext cx="962694" cy="2214880"/>
          </a:xfrm>
          <a:prstGeom prst="rect">
            <a:avLst/>
          </a:prstGeom>
        </p:spPr>
      </p:pic>
      <p:pic>
        <p:nvPicPr>
          <p:cNvPr id="53" name="図 52" descr="白い背景にあるペン&#10;&#10;自動的に生成された説明">
            <a:extLst>
              <a:ext uri="{FF2B5EF4-FFF2-40B4-BE49-F238E27FC236}">
                <a16:creationId xmlns:a16="http://schemas.microsoft.com/office/drawing/2014/main" id="{29E7A8E6-8AD9-4D37-9648-601BA50B181D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516922" y="4766841"/>
            <a:ext cx="1072974" cy="1605384"/>
          </a:xfrm>
          <a:prstGeom prst="rect">
            <a:avLst/>
          </a:prstGeom>
        </p:spPr>
      </p:pic>
      <p:pic>
        <p:nvPicPr>
          <p:cNvPr id="55" name="図 54" descr="テキスト&#10;&#10;自動的に生成された説明">
            <a:extLst>
              <a:ext uri="{FF2B5EF4-FFF2-40B4-BE49-F238E27FC236}">
                <a16:creationId xmlns:a16="http://schemas.microsoft.com/office/drawing/2014/main" id="{7F0C5AC3-2CC6-4D97-9FFF-393420DC8283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997" y="606452"/>
            <a:ext cx="8412562" cy="51290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69249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 descr="テキスト, ホワイトボード&#10;&#10;自動的に生成された説明">
            <a:extLst>
              <a:ext uri="{FF2B5EF4-FFF2-40B4-BE49-F238E27FC236}">
                <a16:creationId xmlns:a16="http://schemas.microsoft.com/office/drawing/2014/main" id="{4E6A2C40-E396-4A18-A722-3852ED4C0BF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0691814" cy="7559675"/>
          </a:xfrm>
          <a:prstGeom prst="rect">
            <a:avLst/>
          </a:prstGeom>
        </p:spPr>
      </p:pic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E75019C9-56D3-4D38-BEB2-545472D7B791}"/>
              </a:ext>
            </a:extLst>
          </p:cNvPr>
          <p:cNvSpPr/>
          <p:nvPr/>
        </p:nvSpPr>
        <p:spPr>
          <a:xfrm>
            <a:off x="0" y="0"/>
            <a:ext cx="10691813" cy="7559675"/>
          </a:xfrm>
          <a:prstGeom prst="rect">
            <a:avLst/>
          </a:prstGeom>
          <a:solidFill>
            <a:srgbClr val="66AEDE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3" name="四角形: 角を丸くする 12">
            <a:extLst>
              <a:ext uri="{FF2B5EF4-FFF2-40B4-BE49-F238E27FC236}">
                <a16:creationId xmlns:a16="http://schemas.microsoft.com/office/drawing/2014/main" id="{3C2E20FA-4732-4331-9997-34FFD6E3C794}"/>
              </a:ext>
            </a:extLst>
          </p:cNvPr>
          <p:cNvSpPr/>
          <p:nvPr/>
        </p:nvSpPr>
        <p:spPr>
          <a:xfrm>
            <a:off x="520700" y="540000"/>
            <a:ext cx="9650413" cy="6390073"/>
          </a:xfrm>
          <a:prstGeom prst="roundRect">
            <a:avLst>
              <a:gd name="adj" fmla="val 321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7" name="フリーフォーム: 図形 26">
            <a:extLst>
              <a:ext uri="{FF2B5EF4-FFF2-40B4-BE49-F238E27FC236}">
                <a16:creationId xmlns:a16="http://schemas.microsoft.com/office/drawing/2014/main" id="{44939AE3-6407-485B-A659-721885508991}"/>
              </a:ext>
            </a:extLst>
          </p:cNvPr>
          <p:cNvSpPr/>
          <p:nvPr/>
        </p:nvSpPr>
        <p:spPr>
          <a:xfrm>
            <a:off x="520860" y="1192193"/>
            <a:ext cx="7200000" cy="0"/>
          </a:xfrm>
          <a:custGeom>
            <a:avLst/>
            <a:gdLst>
              <a:gd name="connsiteX0" fmla="*/ 0 w 6967959"/>
              <a:gd name="connsiteY0" fmla="*/ 0 h 0"/>
              <a:gd name="connsiteX1" fmla="*/ 6967959 w 6967959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967959">
                <a:moveTo>
                  <a:pt x="0" y="0"/>
                </a:moveTo>
                <a:lnTo>
                  <a:pt x="6967959" y="0"/>
                </a:lnTo>
              </a:path>
            </a:pathLst>
          </a:cu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5" name="図 14">
            <a:extLst>
              <a:ext uri="{FF2B5EF4-FFF2-40B4-BE49-F238E27FC236}">
                <a16:creationId xmlns:a16="http://schemas.microsoft.com/office/drawing/2014/main" id="{905D5A52-3105-4DCC-AD93-8C37BE407370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818120" y="7266881"/>
            <a:ext cx="2551024" cy="122579"/>
          </a:xfrm>
          <a:prstGeom prst="rect">
            <a:avLst/>
          </a:prstGeom>
        </p:spPr>
      </p:pic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6D656DB1-46AB-44EF-AA19-04E1F00A781B}"/>
              </a:ext>
            </a:extLst>
          </p:cNvPr>
          <p:cNvGrpSpPr/>
          <p:nvPr/>
        </p:nvGrpSpPr>
        <p:grpSpPr>
          <a:xfrm>
            <a:off x="7305613" y="689372"/>
            <a:ext cx="2439587" cy="490880"/>
            <a:chOff x="7305613" y="689372"/>
            <a:chExt cx="2439587" cy="490880"/>
          </a:xfrm>
        </p:grpSpPr>
        <p:pic>
          <p:nvPicPr>
            <p:cNvPr id="17" name="図 16" descr="テキスト&#10;&#10;自動的に生成された説明">
              <a:extLst>
                <a:ext uri="{FF2B5EF4-FFF2-40B4-BE49-F238E27FC236}">
                  <a16:creationId xmlns:a16="http://schemas.microsoft.com/office/drawing/2014/main" id="{09BDF94A-46FA-4487-8932-A0E18E3E30A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896372" y="689372"/>
              <a:ext cx="1817184" cy="281370"/>
            </a:xfrm>
            <a:prstGeom prst="rect">
              <a:avLst/>
            </a:prstGeom>
          </p:spPr>
        </p:pic>
        <p:sp>
          <p:nvSpPr>
            <p:cNvPr id="19" name="テキスト ボックス 18">
              <a:extLst>
                <a:ext uri="{FF2B5EF4-FFF2-40B4-BE49-F238E27FC236}">
                  <a16:creationId xmlns:a16="http://schemas.microsoft.com/office/drawing/2014/main" id="{2B2EB760-203D-4EC9-AB9E-C90F30AE61CB}"/>
                </a:ext>
              </a:extLst>
            </p:cNvPr>
            <p:cNvSpPr txBox="1"/>
            <p:nvPr/>
          </p:nvSpPr>
          <p:spPr>
            <a:xfrm>
              <a:off x="7305613" y="858433"/>
              <a:ext cx="2439587" cy="32181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ja-JP" altLang="en-US" sz="1100" b="1" spc="-50" dirty="0">
                  <a:latin typeface="游ゴシック Medium" panose="020B0500000000000000" pitchFamily="50" charset="-128"/>
                  <a:ea typeface="游ゴシック Medium" panose="020B0500000000000000" pitchFamily="50" charset="-128"/>
                </a:rPr>
                <a:t>いつも、あなたに、ちょうどいい</a:t>
              </a:r>
            </a:p>
          </p:txBody>
        </p:sp>
      </p:grp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5057240A-8E52-40B9-BC4E-94AAB562CFD2}"/>
              </a:ext>
            </a:extLst>
          </p:cNvPr>
          <p:cNvSpPr/>
          <p:nvPr/>
        </p:nvSpPr>
        <p:spPr>
          <a:xfrm>
            <a:off x="520700" y="2146166"/>
            <a:ext cx="9650413" cy="422605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pic>
        <p:nvPicPr>
          <p:cNvPr id="6" name="図 5" descr="グラフィカル ユーザー インターフェイス&#10;&#10;自動的に生成された説明">
            <a:extLst>
              <a:ext uri="{FF2B5EF4-FFF2-40B4-BE49-F238E27FC236}">
                <a16:creationId xmlns:a16="http://schemas.microsoft.com/office/drawing/2014/main" id="{ACBE427B-0DDF-4214-B940-0C14C1E8DE2E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76" r="20382" b="5496"/>
          <a:stretch/>
        </p:blipFill>
        <p:spPr>
          <a:xfrm>
            <a:off x="978568" y="1580729"/>
            <a:ext cx="2354484" cy="2442631"/>
          </a:xfrm>
          <a:prstGeom prst="rect">
            <a:avLst/>
          </a:prstGeom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1BEFA18D-1892-4351-BAF8-36670AD33A0E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790" r="31601" b="5344"/>
          <a:stretch/>
        </p:blipFill>
        <p:spPr>
          <a:xfrm>
            <a:off x="4550762" y="1595695"/>
            <a:ext cx="1459268" cy="2453065"/>
          </a:xfrm>
          <a:prstGeom prst="rect">
            <a:avLst/>
          </a:prstGeom>
        </p:spPr>
      </p:pic>
      <p:pic>
        <p:nvPicPr>
          <p:cNvPr id="11" name="図 10" descr="テキスト&#10;&#10;中程度の精度で自動的に生成された説明">
            <a:extLst>
              <a:ext uri="{FF2B5EF4-FFF2-40B4-BE49-F238E27FC236}">
                <a16:creationId xmlns:a16="http://schemas.microsoft.com/office/drawing/2014/main" id="{AC767540-7A94-40FB-BDCF-5AD6D5B36ACE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734" r="32978" b="5316"/>
          <a:stretch/>
        </p:blipFill>
        <p:spPr>
          <a:xfrm>
            <a:off x="7751208" y="1579723"/>
            <a:ext cx="1252808" cy="2453797"/>
          </a:xfrm>
          <a:prstGeom prst="rect">
            <a:avLst/>
          </a:prstGeom>
        </p:spPr>
      </p:pic>
      <p:sp>
        <p:nvSpPr>
          <p:cNvPr id="31" name="フリーフォーム: 図形 30">
            <a:extLst>
              <a:ext uri="{FF2B5EF4-FFF2-40B4-BE49-F238E27FC236}">
                <a16:creationId xmlns:a16="http://schemas.microsoft.com/office/drawing/2014/main" id="{B3870BDC-58CA-4A60-B5FD-AD86D709B9EE}"/>
              </a:ext>
            </a:extLst>
          </p:cNvPr>
          <p:cNvSpPr/>
          <p:nvPr/>
        </p:nvSpPr>
        <p:spPr>
          <a:xfrm>
            <a:off x="3750195" y="2547000"/>
            <a:ext cx="0" cy="3600000"/>
          </a:xfrm>
          <a:custGeom>
            <a:avLst/>
            <a:gdLst>
              <a:gd name="connsiteX0" fmla="*/ 0 w 0"/>
              <a:gd name="connsiteY0" fmla="*/ 0 h 3784922"/>
              <a:gd name="connsiteX1" fmla="*/ 0 w 0"/>
              <a:gd name="connsiteY1" fmla="*/ 3784922 h 3784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3784922">
                <a:moveTo>
                  <a:pt x="0" y="0"/>
                </a:moveTo>
                <a:lnTo>
                  <a:pt x="0" y="3784922"/>
                </a:lnTo>
              </a:path>
            </a:pathLst>
          </a:cu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フリーフォーム: 図形 31">
            <a:extLst>
              <a:ext uri="{FF2B5EF4-FFF2-40B4-BE49-F238E27FC236}">
                <a16:creationId xmlns:a16="http://schemas.microsoft.com/office/drawing/2014/main" id="{F460F0CF-3E3B-4466-9FFD-9C2B5A8644F4}"/>
              </a:ext>
            </a:extLst>
          </p:cNvPr>
          <p:cNvSpPr/>
          <p:nvPr/>
        </p:nvSpPr>
        <p:spPr>
          <a:xfrm>
            <a:off x="6967957" y="2547000"/>
            <a:ext cx="0" cy="3600000"/>
          </a:xfrm>
          <a:custGeom>
            <a:avLst/>
            <a:gdLst>
              <a:gd name="connsiteX0" fmla="*/ 0 w 0"/>
              <a:gd name="connsiteY0" fmla="*/ 0 h 3784922"/>
              <a:gd name="connsiteX1" fmla="*/ 0 w 0"/>
              <a:gd name="connsiteY1" fmla="*/ 3784922 h 3784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3784922">
                <a:moveTo>
                  <a:pt x="0" y="0"/>
                </a:moveTo>
                <a:lnTo>
                  <a:pt x="0" y="3784922"/>
                </a:lnTo>
              </a:path>
            </a:pathLst>
          </a:cu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5" name="図 4" descr="テキスト&#10;&#10;自動的に生成された説明">
            <a:extLst>
              <a:ext uri="{FF2B5EF4-FFF2-40B4-BE49-F238E27FC236}">
                <a16:creationId xmlns:a16="http://schemas.microsoft.com/office/drawing/2014/main" id="{1527E92F-8DFC-4BAF-A289-20959AC34254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60501" y="598604"/>
            <a:ext cx="1817184" cy="527456"/>
          </a:xfrm>
          <a:prstGeom prst="rect">
            <a:avLst/>
          </a:prstGeom>
        </p:spPr>
      </p:pic>
      <p:pic>
        <p:nvPicPr>
          <p:cNvPr id="3" name="図 2" descr="テキスト&#10;&#10;自動的に生成された説明">
            <a:extLst>
              <a:ext uri="{FF2B5EF4-FFF2-40B4-BE49-F238E27FC236}">
                <a16:creationId xmlns:a16="http://schemas.microsoft.com/office/drawing/2014/main" id="{5FC21885-FE3B-4515-9E44-0D5FAD265DFF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4502" y="4478026"/>
            <a:ext cx="8914101" cy="1645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85919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395</TotalTime>
  <Words>38</Words>
  <Application>Microsoft Office PowerPoint</Application>
  <PresentationFormat>ユーザー設定</PresentationFormat>
  <Paragraphs>6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1" baseType="lpstr">
      <vt:lpstr>游ゴシック Medium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Ebata Takashi（江畑 高志）</dc:creator>
  <cp:lastModifiedBy>Ebata Takashi（江畑 高志）</cp:lastModifiedBy>
  <cp:revision>13</cp:revision>
  <dcterms:created xsi:type="dcterms:W3CDTF">2021-08-15T19:14:31Z</dcterms:created>
  <dcterms:modified xsi:type="dcterms:W3CDTF">2021-08-29T13:14:49Z</dcterms:modified>
</cp:coreProperties>
</file>