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0" r:id="rId3"/>
    <p:sldId id="282" r:id="rId4"/>
    <p:sldId id="283" r:id="rId5"/>
    <p:sldId id="284" r:id="rId6"/>
    <p:sldId id="285" r:id="rId7"/>
    <p:sldId id="286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020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78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2432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386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63" userDrawn="1">
          <p15:clr>
            <a:srgbClr val="A4A3A4"/>
          </p15:clr>
        </p15:guide>
        <p15:guide id="28" orient="horz" pos="3407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5019" userDrawn="1">
          <p15:clr>
            <a:srgbClr val="A4A3A4"/>
          </p15:clr>
        </p15:guide>
        <p15:guide id="37" orient="horz" pos="2341" userDrawn="1">
          <p15:clr>
            <a:srgbClr val="A4A3A4"/>
          </p15:clr>
        </p15:guide>
        <p15:guide id="38" pos="4520" userDrawn="1">
          <p15:clr>
            <a:srgbClr val="A4A3A4"/>
          </p15:clr>
        </p15:guide>
        <p15:guide id="39" pos="3160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  <p15:guide id="42" pos="5201" userDrawn="1">
          <p15:clr>
            <a:srgbClr val="A4A3A4"/>
          </p15:clr>
        </p15:guide>
        <p15:guide id="43" pos="4294" userDrawn="1">
          <p15:clr>
            <a:srgbClr val="A4A3A4"/>
          </p15:clr>
        </p15:guide>
        <p15:guide id="44" orient="horz" pos="3022" userDrawn="1">
          <p15:clr>
            <a:srgbClr val="A4A3A4"/>
          </p15:clr>
        </p15:guide>
        <p15:guide id="46" pos="2252" userDrawn="1">
          <p15:clr>
            <a:srgbClr val="A4A3A4"/>
          </p15:clr>
        </p15:guide>
        <p15:guide id="47" pos="1685" userDrawn="1">
          <p15:clr>
            <a:srgbClr val="A4A3A4"/>
          </p15:clr>
        </p15:guide>
        <p15:guide id="48" orient="horz" pos="2228" userDrawn="1">
          <p15:clr>
            <a:srgbClr val="A4A3A4"/>
          </p15:clr>
        </p15:guide>
        <p15:guide id="49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AFDE"/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0" autoAdjust="0"/>
    <p:restoredTop sz="94899" autoAdjust="0"/>
  </p:normalViewPr>
  <p:slideViewPr>
    <p:cSldViewPr snapToGrid="0" showGuides="1">
      <p:cViewPr>
        <p:scale>
          <a:sx n="66" d="100"/>
          <a:sy n="66" d="100"/>
        </p:scale>
        <p:origin x="523" y="197"/>
      </p:cViewPr>
      <p:guideLst>
        <p:guide orient="horz" pos="3521"/>
        <p:guide pos="6902"/>
        <p:guide orient="horz" pos="4020"/>
        <p:guide pos="211"/>
        <p:guide pos="7446"/>
        <p:guide orient="horz" pos="3816"/>
        <p:guide orient="horz" pos="278"/>
        <p:guide pos="438"/>
        <p:guide pos="7242"/>
        <p:guide orient="horz" pos="2432"/>
        <p:guide pos="665"/>
        <p:guide pos="778"/>
        <p:guide pos="7129"/>
        <p:guide orient="horz" pos="391"/>
        <p:guide orient="horz" pos="1026"/>
        <p:guide orient="horz" pos="2160"/>
        <p:guide pos="6562"/>
        <p:guide pos="1345"/>
        <p:guide pos="5790"/>
        <p:guide pos="3386"/>
        <p:guide pos="5370"/>
        <p:guide pos="3863"/>
        <p:guide orient="horz" pos="3407"/>
        <p:guide orient="horz" pos="1933"/>
        <p:guide orient="horz" pos="2727"/>
        <p:guide pos="2933"/>
        <p:guide pos="1118"/>
        <p:guide orient="horz" pos="2886"/>
        <p:guide pos="5019"/>
        <p:guide orient="horz" pos="2341"/>
        <p:guide pos="4520"/>
        <p:guide pos="3160"/>
        <p:guide pos="892"/>
        <p:guide pos="6788"/>
        <p:guide pos="5201"/>
        <p:guide pos="4294"/>
        <p:guide orient="horz" pos="3022"/>
        <p:guide pos="2252"/>
        <p:guide pos="1685"/>
        <p:guide orient="horz" pos="2228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29535-C6E0-4984-9F26-436E08CCC18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02796-110E-4D97-97BD-5A36530473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23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756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922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56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592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233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850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2.png"/><Relationship Id="rId5" Type="http://schemas.openxmlformats.org/officeDocument/2006/relationships/image" Target="../media/image4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online-exhibition.mpuni.co.jp/2021/one21-09/umn-sf-38/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6.png"/><Relationship Id="rId5" Type="http://schemas.openxmlformats.org/officeDocument/2006/relationships/image" Target="../media/image4.png"/><Relationship Id="rId10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5.sv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5.svg"/><Relationship Id="rId10" Type="http://schemas.openxmlformats.org/officeDocument/2006/relationships/image" Target="../media/image33.png"/><Relationship Id="rId4" Type="http://schemas.openxmlformats.org/officeDocument/2006/relationships/image" Target="../media/image4.pn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7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80ED5BFB-B722-462E-9B6D-5A507BF6BE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40861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pic>
        <p:nvPicPr>
          <p:cNvPr id="17" name="グラフィックス 16">
            <a:extLst>
              <a:ext uri="{FF2B5EF4-FFF2-40B4-BE49-F238E27FC236}">
                <a16:creationId xmlns:a16="http://schemas.microsoft.com/office/drawing/2014/main" id="{2F647945-117C-4CDE-BB1F-68E8F40E65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8663" y="253893"/>
            <a:ext cx="2986088" cy="387668"/>
          </a:xfrm>
          <a:prstGeom prst="rect">
            <a:avLst/>
          </a:prstGeom>
        </p:spPr>
      </p:pic>
      <p:pic>
        <p:nvPicPr>
          <p:cNvPr id="20" name="図 19" descr="図形&#10;&#10;中程度の精度で自動的に生成された説明">
            <a:extLst>
              <a:ext uri="{FF2B5EF4-FFF2-40B4-BE49-F238E27FC236}">
                <a16:creationId xmlns:a16="http://schemas.microsoft.com/office/drawing/2014/main" id="{AF98ED9C-87C7-4573-BEBB-9A892C8F264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67" r="66163" b="5993"/>
          <a:stretch/>
        </p:blipFill>
        <p:spPr>
          <a:xfrm>
            <a:off x="151241" y="5969876"/>
            <a:ext cx="1264810" cy="39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003CF11-9DE2-48F9-A4EA-31F277B819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98559" y="628924"/>
            <a:ext cx="2035969" cy="264319"/>
          </a:xfrm>
          <a:prstGeom prst="rect">
            <a:avLst/>
          </a:prstGeom>
        </p:spPr>
      </p:pic>
      <p:pic>
        <p:nvPicPr>
          <p:cNvPr id="25" name="図 24" descr="ダイアグラム&#10;&#10;自動的に生成された説明">
            <a:extLst>
              <a:ext uri="{FF2B5EF4-FFF2-40B4-BE49-F238E27FC236}">
                <a16:creationId xmlns:a16="http://schemas.microsoft.com/office/drawing/2014/main" id="{4A744B4E-8409-4C06-920D-82A1911BE5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906" y="1419828"/>
            <a:ext cx="4291843" cy="2323046"/>
          </a:xfrm>
          <a:prstGeom prst="rect">
            <a:avLst/>
          </a:prstGeom>
        </p:spPr>
      </p:pic>
      <p:pic>
        <p:nvPicPr>
          <p:cNvPr id="29" name="図 28" descr="グラフ, 円グラフ&#10;&#10;自動的に生成された説明">
            <a:extLst>
              <a:ext uri="{FF2B5EF4-FFF2-40B4-BE49-F238E27FC236}">
                <a16:creationId xmlns:a16="http://schemas.microsoft.com/office/drawing/2014/main" id="{5EB14957-186A-4347-9136-02649B2C81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2582" y="3986488"/>
            <a:ext cx="3956037" cy="209598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E912FA14-868B-4602-8D6E-2FD0262CB5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19493" y="6064919"/>
            <a:ext cx="2628891" cy="250624"/>
          </a:xfrm>
          <a:prstGeom prst="rect">
            <a:avLst/>
          </a:prstGeom>
        </p:spPr>
      </p:pic>
      <p:pic>
        <p:nvPicPr>
          <p:cNvPr id="31" name="図 30" descr="テキスト&#10;&#10;自動的に生成された説明">
            <a:extLst>
              <a:ext uri="{FF2B5EF4-FFF2-40B4-BE49-F238E27FC236}">
                <a16:creationId xmlns:a16="http://schemas.microsoft.com/office/drawing/2014/main" id="{6A0A4053-BD4F-4C0A-9B20-6B6E5911221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0988" y="507699"/>
            <a:ext cx="1899202" cy="531815"/>
          </a:xfrm>
          <a:prstGeom prst="rect">
            <a:avLst/>
          </a:prstGeom>
        </p:spPr>
      </p:pic>
      <p:pic>
        <p:nvPicPr>
          <p:cNvPr id="6" name="図 5" descr="図形&#10;&#10;中程度の精度で自動的に生成された説明">
            <a:extLst>
              <a:ext uri="{FF2B5EF4-FFF2-40B4-BE49-F238E27FC236}">
                <a16:creationId xmlns:a16="http://schemas.microsoft.com/office/drawing/2014/main" id="{BD24D9C6-C624-44C5-93CF-4BE1D5AAD2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07" y="1307264"/>
            <a:ext cx="4790948" cy="376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003CF11-9DE2-48F9-A4EA-31F277B819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98559" y="628924"/>
            <a:ext cx="2035969" cy="264319"/>
          </a:xfrm>
          <a:prstGeom prst="rect">
            <a:avLst/>
          </a:prstGeom>
        </p:spPr>
      </p:pic>
      <p:pic>
        <p:nvPicPr>
          <p:cNvPr id="32" name="図 31" descr="屋内, テーブル, 多い, 座る が含まれている画像&#10;&#10;自動的に生成された説明">
            <a:extLst>
              <a:ext uri="{FF2B5EF4-FFF2-40B4-BE49-F238E27FC236}">
                <a16:creationId xmlns:a16="http://schemas.microsoft.com/office/drawing/2014/main" id="{AE019852-3AA2-4ECB-AEA8-2202C9801A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861" y="3433009"/>
            <a:ext cx="8918112" cy="2749750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hlinkClick r:id="rId8"/>
            <a:extLst>
              <a:ext uri="{FF2B5EF4-FFF2-40B4-BE49-F238E27FC236}">
                <a16:creationId xmlns:a16="http://schemas.microsoft.com/office/drawing/2014/main" id="{5F963BFD-D5B4-405F-8000-AF40FF580C1F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180" y="3538517"/>
            <a:ext cx="1266872" cy="404003"/>
          </a:xfrm>
          <a:prstGeom prst="rect">
            <a:avLst/>
          </a:prstGeom>
        </p:spPr>
      </p:pic>
      <p:pic>
        <p:nvPicPr>
          <p:cNvPr id="38" name="図 37" descr="テキスト&#10;&#10;自動的に生成された説明">
            <a:extLst>
              <a:ext uri="{FF2B5EF4-FFF2-40B4-BE49-F238E27FC236}">
                <a16:creationId xmlns:a16="http://schemas.microsoft.com/office/drawing/2014/main" id="{49D25F79-55D2-4660-9D94-75F5428079B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802" y="503258"/>
            <a:ext cx="1789531" cy="524681"/>
          </a:xfrm>
          <a:prstGeom prst="rect">
            <a:avLst/>
          </a:prstGeom>
        </p:spPr>
      </p:pic>
      <p:pic>
        <p:nvPicPr>
          <p:cNvPr id="6" name="図 5" descr="黒い背景と白い文字&#10;&#10;自動的に生成された説明">
            <a:extLst>
              <a:ext uri="{FF2B5EF4-FFF2-40B4-BE49-F238E27FC236}">
                <a16:creationId xmlns:a16="http://schemas.microsoft.com/office/drawing/2014/main" id="{CA2A525D-2B30-4928-B753-48A01EF01F7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43" y="1293756"/>
            <a:ext cx="9047106" cy="188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29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003CF11-9DE2-48F9-A4EA-31F277B819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98559" y="628924"/>
            <a:ext cx="2035969" cy="264319"/>
          </a:xfrm>
          <a:prstGeom prst="rect">
            <a:avLst/>
          </a:prstGeom>
        </p:spPr>
      </p:pic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FE3E2BB0-95B5-4B18-A224-DF30D206CBAA}"/>
              </a:ext>
            </a:extLst>
          </p:cNvPr>
          <p:cNvSpPr/>
          <p:nvPr/>
        </p:nvSpPr>
        <p:spPr>
          <a:xfrm>
            <a:off x="9300402" y="181988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01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DD4F676E-95F0-48A0-AB2A-4F5F52831E3C}"/>
              </a:ext>
            </a:extLst>
          </p:cNvPr>
          <p:cNvSpPr/>
          <p:nvPr/>
        </p:nvSpPr>
        <p:spPr>
          <a:xfrm>
            <a:off x="1936981" y="181988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01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2F4245-F8C5-442E-8797-F210B3538E5C}"/>
              </a:ext>
            </a:extLst>
          </p:cNvPr>
          <p:cNvSpPr/>
          <p:nvPr/>
        </p:nvSpPr>
        <p:spPr>
          <a:xfrm>
            <a:off x="2303596" y="1646295"/>
            <a:ext cx="7601649" cy="4586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" name="図 29" descr="テキスト&#10;&#10;自動的に生成された説明">
            <a:extLst>
              <a:ext uri="{FF2B5EF4-FFF2-40B4-BE49-F238E27FC236}">
                <a16:creationId xmlns:a16="http://schemas.microsoft.com/office/drawing/2014/main" id="{320A927A-918E-40A5-9262-37CCCC2259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906" t="17417" b="24036"/>
          <a:stretch/>
        </p:blipFill>
        <p:spPr>
          <a:xfrm>
            <a:off x="2705647" y="3314774"/>
            <a:ext cx="7349156" cy="1990846"/>
          </a:xfrm>
          <a:prstGeom prst="rect">
            <a:avLst/>
          </a:prstGeom>
        </p:spPr>
      </p:pic>
      <p:pic>
        <p:nvPicPr>
          <p:cNvPr id="45" name="図 44" descr="テキスト&#10;&#10;自動的に生成された説明">
            <a:extLst>
              <a:ext uri="{FF2B5EF4-FFF2-40B4-BE49-F238E27FC236}">
                <a16:creationId xmlns:a16="http://schemas.microsoft.com/office/drawing/2014/main" id="{DBD3BD9D-0B47-43B7-B1B5-7D48E2BD8DE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802" y="503258"/>
            <a:ext cx="1789531" cy="524681"/>
          </a:xfrm>
          <a:prstGeom prst="rect">
            <a:avLst/>
          </a:prstGeom>
        </p:spPr>
      </p:pic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84F01CEC-3BAB-4B98-9FE0-695563FC43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293" y="1292382"/>
            <a:ext cx="8614840" cy="445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52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126" y="617820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95066" y="175630"/>
            <a:ext cx="2035969" cy="264319"/>
          </a:xfrm>
          <a:prstGeom prst="rect">
            <a:avLst/>
          </a:prstGeom>
        </p:spPr>
      </p:pic>
      <p:pic>
        <p:nvPicPr>
          <p:cNvPr id="31" name="図 30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388D1981-ED8A-4F5A-AD08-4BD1E48D33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1193" y="741824"/>
            <a:ext cx="972979" cy="304324"/>
          </a:xfrm>
          <a:prstGeom prst="rect">
            <a:avLst/>
          </a:prstGeom>
        </p:spPr>
      </p:pic>
      <p:pic>
        <p:nvPicPr>
          <p:cNvPr id="32" name="図 31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53B2931-B740-49BA-9BF6-4BA7024806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2762" y="722205"/>
            <a:ext cx="981551" cy="300038"/>
          </a:xfrm>
          <a:prstGeom prst="rect">
            <a:avLst/>
          </a:prstGeom>
        </p:spPr>
      </p:pic>
      <p:pic>
        <p:nvPicPr>
          <p:cNvPr id="34" name="図 33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C5E101A2-AF9D-441B-9451-ED4BD15150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1231" y="3703171"/>
            <a:ext cx="964406" cy="300038"/>
          </a:xfrm>
          <a:prstGeom prst="rect">
            <a:avLst/>
          </a:prstGeom>
        </p:spPr>
      </p:pic>
      <p:pic>
        <p:nvPicPr>
          <p:cNvPr id="37" name="図 36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8EB44B29-AD6A-4903-BE5A-E237C20FFB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6456" y="3701070"/>
            <a:ext cx="1234440" cy="308610"/>
          </a:xfrm>
          <a:prstGeom prst="rect">
            <a:avLst/>
          </a:prstGeom>
        </p:spPr>
      </p:pic>
      <p:pic>
        <p:nvPicPr>
          <p:cNvPr id="45" name="図 44" descr="雪が積もった木&#10;&#10;中程度の精度で自動的に生成された説明">
            <a:extLst>
              <a:ext uri="{FF2B5EF4-FFF2-40B4-BE49-F238E27FC236}">
                <a16:creationId xmlns:a16="http://schemas.microsoft.com/office/drawing/2014/main" id="{0D980BE8-3C65-4A58-9C53-01AE9FFB0E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8043" y="1034011"/>
            <a:ext cx="4242530" cy="2286286"/>
          </a:xfrm>
          <a:prstGeom prst="rect">
            <a:avLst/>
          </a:prstGeom>
        </p:spPr>
      </p:pic>
      <p:pic>
        <p:nvPicPr>
          <p:cNvPr id="46" name="図 45" descr="シャワーカーテンが閉まっている&#10;&#10;自動的に生成された説明">
            <a:extLst>
              <a:ext uri="{FF2B5EF4-FFF2-40B4-BE49-F238E27FC236}">
                <a16:creationId xmlns:a16="http://schemas.microsoft.com/office/drawing/2014/main" id="{B347DDDA-FDB9-4B65-AF66-2AC51E26FD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663" y="1033662"/>
            <a:ext cx="4230529" cy="2280285"/>
          </a:xfrm>
          <a:prstGeom prst="rect">
            <a:avLst/>
          </a:prstGeom>
        </p:spPr>
      </p:pic>
      <p:pic>
        <p:nvPicPr>
          <p:cNvPr id="47" name="図 46" descr="植物の芽&#10;&#10;中程度の精度で自動的に生成された説明">
            <a:extLst>
              <a:ext uri="{FF2B5EF4-FFF2-40B4-BE49-F238E27FC236}">
                <a16:creationId xmlns:a16="http://schemas.microsoft.com/office/drawing/2014/main" id="{E6C0C58D-DA33-4537-95A9-87EDC565A8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6912" y="4014005"/>
            <a:ext cx="4236530" cy="2256282"/>
          </a:xfrm>
          <a:prstGeom prst="rect">
            <a:avLst/>
          </a:prstGeom>
        </p:spPr>
      </p:pic>
      <p:pic>
        <p:nvPicPr>
          <p:cNvPr id="48" name="図 47" descr="皿の上の果物&#10;&#10;自動的に生成された説明">
            <a:extLst>
              <a:ext uri="{FF2B5EF4-FFF2-40B4-BE49-F238E27FC236}">
                <a16:creationId xmlns:a16="http://schemas.microsoft.com/office/drawing/2014/main" id="{08FA0B04-3FDF-4DED-A3BF-1EAAFD49D0D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51"/>
          <a:stretch/>
        </p:blipFill>
        <p:spPr>
          <a:xfrm>
            <a:off x="6842514" y="4003993"/>
            <a:ext cx="4230529" cy="2289593"/>
          </a:xfrm>
          <a:prstGeom prst="rect">
            <a:avLst/>
          </a:prstGeom>
        </p:spPr>
      </p:pic>
      <p:pic>
        <p:nvPicPr>
          <p:cNvPr id="53" name="図 52" descr="テキスト&#10;&#10;自動的に生成された説明">
            <a:extLst>
              <a:ext uri="{FF2B5EF4-FFF2-40B4-BE49-F238E27FC236}">
                <a16:creationId xmlns:a16="http://schemas.microsoft.com/office/drawing/2014/main" id="{A933F135-D117-404A-93A9-784C743A9D3B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169" y="95651"/>
            <a:ext cx="2439587" cy="629230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AE0AF717-EA39-44A6-8A6C-D28CF9C7000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55" y="3312884"/>
            <a:ext cx="9617919" cy="338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9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 descr="テキスト&#10;&#10;自動的に生成された説明">
            <a:extLst>
              <a:ext uri="{FF2B5EF4-FFF2-40B4-BE49-F238E27FC236}">
                <a16:creationId xmlns:a16="http://schemas.microsoft.com/office/drawing/2014/main" id="{D9BD24D8-2D1A-4356-84F7-77BFB95132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05" y="92336"/>
            <a:ext cx="2439587" cy="629230"/>
          </a:xfrm>
          <a:prstGeom prst="rect">
            <a:avLst/>
          </a:prstGeom>
        </p:spPr>
      </p:pic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126" y="617820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95066" y="175630"/>
            <a:ext cx="2035969" cy="264319"/>
          </a:xfrm>
          <a:prstGeom prst="rect">
            <a:avLst/>
          </a:prstGeom>
        </p:spPr>
      </p:pic>
      <p:pic>
        <p:nvPicPr>
          <p:cNvPr id="22" name="図 21" descr="飛行機が止まっている雲&#10;&#10;自動的に生成された説明">
            <a:extLst>
              <a:ext uri="{FF2B5EF4-FFF2-40B4-BE49-F238E27FC236}">
                <a16:creationId xmlns:a16="http://schemas.microsoft.com/office/drawing/2014/main" id="{C8C0B33C-FFBB-4735-AF7E-F8DACEC3C6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533" y="1033661"/>
            <a:ext cx="4236530" cy="2280285"/>
          </a:xfrm>
          <a:prstGeom prst="rect">
            <a:avLst/>
          </a:prstGeom>
        </p:spPr>
      </p:pic>
      <p:pic>
        <p:nvPicPr>
          <p:cNvPr id="21" name="図 20" descr="火, 座る, テーブル, 水 が含まれている画像&#10;&#10;自動的に生成された説明">
            <a:extLst>
              <a:ext uri="{FF2B5EF4-FFF2-40B4-BE49-F238E27FC236}">
                <a16:creationId xmlns:a16="http://schemas.microsoft.com/office/drawing/2014/main" id="{C1412EEC-E0B2-413F-A128-577FC81F87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162" y="4024313"/>
            <a:ext cx="4248531" cy="2286286"/>
          </a:xfrm>
          <a:prstGeom prst="rect">
            <a:avLst/>
          </a:prstGeom>
        </p:spPr>
      </p:pic>
      <p:pic>
        <p:nvPicPr>
          <p:cNvPr id="20" name="図 19" descr="自然, 雨 が含まれている画像&#10;&#10;自動的に生成された説明">
            <a:extLst>
              <a:ext uri="{FF2B5EF4-FFF2-40B4-BE49-F238E27FC236}">
                <a16:creationId xmlns:a16="http://schemas.microsoft.com/office/drawing/2014/main" id="{547F422E-AE37-4752-8DEB-6A7923C932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4366" y="1039136"/>
            <a:ext cx="4236530" cy="2286286"/>
          </a:xfrm>
          <a:prstGeom prst="rect">
            <a:avLst/>
          </a:prstGeom>
        </p:spPr>
      </p:pic>
      <p:pic>
        <p:nvPicPr>
          <p:cNvPr id="17" name="図 16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030D10B1-9445-4629-94E2-EE1F20FE18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79991" y="746212"/>
            <a:ext cx="972979" cy="282893"/>
          </a:xfrm>
          <a:prstGeom prst="rect">
            <a:avLst/>
          </a:prstGeom>
        </p:spPr>
      </p:pic>
      <p:pic>
        <p:nvPicPr>
          <p:cNvPr id="18" name="図 17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EFC10015-25AB-442B-9B8C-0FF8781F90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37008" y="3721414"/>
            <a:ext cx="981551" cy="274320"/>
          </a:xfrm>
          <a:prstGeom prst="rect">
            <a:avLst/>
          </a:prstGeom>
        </p:spPr>
      </p:pic>
      <p:pic>
        <p:nvPicPr>
          <p:cNvPr id="19" name="図 18" descr="テキスト&#10;&#10;自動的に生成された説明">
            <a:extLst>
              <a:ext uri="{FF2B5EF4-FFF2-40B4-BE49-F238E27FC236}">
                <a16:creationId xmlns:a16="http://schemas.microsoft.com/office/drawing/2014/main" id="{6EAC52D4-E09C-4B8C-B18C-646036BF32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57884" y="747356"/>
            <a:ext cx="960120" cy="274320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640CD786-8640-45F2-AF97-C0944354DC0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46" y="3292274"/>
            <a:ext cx="9360222" cy="338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15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003CF11-9DE2-48F9-A4EA-31F277B819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98559" y="628924"/>
            <a:ext cx="2035969" cy="264319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E84F5ED-E760-441E-BE2A-550A5C0EB0B6}"/>
              </a:ext>
            </a:extLst>
          </p:cNvPr>
          <p:cNvSpPr txBox="1"/>
          <p:nvPr/>
        </p:nvSpPr>
        <p:spPr>
          <a:xfrm>
            <a:off x="2438770" y="3250281"/>
            <a:ext cx="215956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なめらかな流線型のデザイン。</a:t>
            </a:r>
          </a:p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大人っぽい印象に。</a:t>
            </a:r>
          </a:p>
        </p:txBody>
      </p:sp>
      <p:pic>
        <p:nvPicPr>
          <p:cNvPr id="31" name="図 30" descr="白い背景に黒い文字が書かれた紙&#10;&#10;中程度の精度で自動的に生成された説明">
            <a:extLst>
              <a:ext uri="{FF2B5EF4-FFF2-40B4-BE49-F238E27FC236}">
                <a16:creationId xmlns:a16="http://schemas.microsoft.com/office/drawing/2014/main" id="{B7580102-1AD4-4F80-B71D-F740EBFD4C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976" y="1772071"/>
            <a:ext cx="9650413" cy="3578695"/>
          </a:xfrm>
          <a:prstGeom prst="rect">
            <a:avLst/>
          </a:prstGeom>
        </p:spPr>
      </p:pic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0F5467C9-751C-4E6C-8A8B-ED790EFED097}"/>
              </a:ext>
            </a:extLst>
          </p:cNvPr>
          <p:cNvSpPr/>
          <p:nvPr/>
        </p:nvSpPr>
        <p:spPr>
          <a:xfrm>
            <a:off x="3177446" y="5411128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E5A8D556-2F7B-47EF-B9AE-9FBEA8C8600C}"/>
              </a:ext>
            </a:extLst>
          </p:cNvPr>
          <p:cNvSpPr/>
          <p:nvPr/>
        </p:nvSpPr>
        <p:spPr>
          <a:xfrm>
            <a:off x="6825405" y="5411128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0C51F0DA-963F-4EA3-B90C-B93772945F7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710" y="509534"/>
            <a:ext cx="1817184" cy="527456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8E605CBF-2391-4532-B88C-DDADBABA46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117" y="1233124"/>
            <a:ext cx="9171798" cy="522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9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19</Words>
  <Application>Microsoft Office PowerPoint</Application>
  <PresentationFormat>ワイド画面</PresentationFormat>
  <Paragraphs>9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A-OTF UD新ゴNT Pr6N R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30</cp:revision>
  <dcterms:created xsi:type="dcterms:W3CDTF">2021-08-29T03:49:55Z</dcterms:created>
  <dcterms:modified xsi:type="dcterms:W3CDTF">2021-08-31T18:16:10Z</dcterms:modified>
</cp:coreProperties>
</file>