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56" r:id="rId3"/>
    <p:sldId id="260" r:id="rId4"/>
    <p:sldId id="261" r:id="rId5"/>
    <p:sldId id="262" r:id="rId6"/>
    <p:sldId id="263" r:id="rId7"/>
    <p:sldId id="264" r:id="rId8"/>
  </p:sldIdLst>
  <p:sldSz cx="10691813" cy="7559675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192" userDrawn="1">
          <p15:clr>
            <a:srgbClr val="A4A3A4"/>
          </p15:clr>
        </p15:guide>
        <p15:guide id="3" pos="6543" userDrawn="1">
          <p15:clr>
            <a:srgbClr val="A4A3A4"/>
          </p15:clr>
        </p15:guide>
        <p15:guide id="4" orient="horz" pos="657" userDrawn="1">
          <p15:clr>
            <a:srgbClr val="A4A3A4"/>
          </p15:clr>
        </p15:guide>
        <p15:guide id="5" orient="horz" pos="4536" userDrawn="1">
          <p15:clr>
            <a:srgbClr val="A4A3A4"/>
          </p15:clr>
        </p15:guide>
        <p15:guide id="6" pos="3368" userDrawn="1">
          <p15:clr>
            <a:srgbClr val="A4A3A4"/>
          </p15:clr>
        </p15:guide>
        <p15:guide id="7" pos="2460" userDrawn="1">
          <p15:clr>
            <a:srgbClr val="A4A3A4"/>
          </p15:clr>
        </p15:guide>
        <p15:guide id="8" orient="horz" pos="3742" userDrawn="1">
          <p15:clr>
            <a:srgbClr val="A4A3A4"/>
          </p15:clr>
        </p15:guide>
        <p15:guide id="9" orient="horz" pos="4014" userDrawn="1">
          <p15:clr>
            <a:srgbClr val="A4A3A4"/>
          </p15:clr>
        </p15:guide>
        <p15:guide id="10" pos="328" userDrawn="1">
          <p15:clr>
            <a:srgbClr val="A4A3A4"/>
          </p15:clr>
        </p15:guide>
        <p15:guide id="11" pos="6407" userDrawn="1">
          <p15:clr>
            <a:srgbClr val="A4A3A4"/>
          </p15:clr>
        </p15:guide>
        <p15:guide id="12" orient="horz" pos="181" userDrawn="1">
          <p15:clr>
            <a:srgbClr val="A4A3A4"/>
          </p15:clr>
        </p15:guide>
        <p15:guide id="13" orient="horz" pos="453" userDrawn="1">
          <p15:clr>
            <a:srgbClr val="A4A3A4"/>
          </p15:clr>
        </p15:guide>
        <p15:guide id="14" pos="6180" userDrawn="1">
          <p15:clr>
            <a:srgbClr val="A4A3A4"/>
          </p15:clr>
        </p15:guide>
        <p15:guide id="15" pos="578" userDrawn="1">
          <p15:clr>
            <a:srgbClr val="A4A3A4"/>
          </p15:clr>
        </p15:guide>
        <p15:guide id="16" orient="horz" pos="884" userDrawn="1">
          <p15:clr>
            <a:srgbClr val="A4A3A4"/>
          </p15:clr>
        </p15:guide>
        <p15:guide id="17" orient="horz" pos="2132" userDrawn="1">
          <p15:clr>
            <a:srgbClr val="A4A3A4"/>
          </p15:clr>
        </p15:guide>
        <p15:guide id="18" orient="horz" pos="771" userDrawn="1">
          <p15:clr>
            <a:srgbClr val="A4A3A4"/>
          </p15:clr>
        </p15:guide>
        <p15:guide id="19" orient="horz" pos="3696" userDrawn="1">
          <p15:clr>
            <a:srgbClr val="A4A3A4"/>
          </p15:clr>
        </p15:guide>
        <p15:guide id="20" pos="6089" userDrawn="1">
          <p15:clr>
            <a:srgbClr val="A4A3A4"/>
          </p15:clr>
        </p15:guide>
        <p15:guide id="21" pos="759" userDrawn="1">
          <p15:clr>
            <a:srgbClr val="A4A3A4"/>
          </p15:clr>
        </p15:guide>
        <p15:guide id="22" pos="5976" userDrawn="1">
          <p15:clr>
            <a:srgbClr val="A4A3A4"/>
          </p15:clr>
        </p15:guide>
        <p15:guide id="23" pos="3572" userDrawn="1">
          <p15:clr>
            <a:srgbClr val="A4A3A4"/>
          </p15:clr>
        </p15:guide>
        <p15:guide id="24" orient="horz" pos="521" userDrawn="1">
          <p15:clr>
            <a:srgbClr val="A4A3A4"/>
          </p15:clr>
        </p15:guide>
        <p15:guide id="25" pos="3163" userDrawn="1">
          <p15:clr>
            <a:srgbClr val="A4A3A4"/>
          </p15:clr>
        </p15:guide>
        <p15:guide id="26" orient="horz" pos="2562" userDrawn="1">
          <p15:clr>
            <a:srgbClr val="A4A3A4"/>
          </p15:clr>
        </p15:guide>
        <p15:guide id="27" orient="horz" pos="4445" userDrawn="1">
          <p15:clr>
            <a:srgbClr val="A4A3A4"/>
          </p15:clr>
        </p15:guide>
        <p15:guide id="28" pos="4275" userDrawn="1">
          <p15:clr>
            <a:srgbClr val="A4A3A4"/>
          </p15:clr>
        </p15:guide>
        <p15:guide id="29" pos="1326" userDrawn="1">
          <p15:clr>
            <a:srgbClr val="A4A3A4"/>
          </p15:clr>
        </p15:guide>
        <p15:guide id="30" pos="5409" userDrawn="1">
          <p15:clr>
            <a:srgbClr val="A4A3A4"/>
          </p15:clr>
        </p15:guide>
        <p15:guide id="31" pos="649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A0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70" d="100"/>
          <a:sy n="70" d="100"/>
        </p:scale>
        <p:origin x="1421" y="48"/>
      </p:cViewPr>
      <p:guideLst>
        <p:guide orient="horz" pos="2381"/>
        <p:guide pos="192"/>
        <p:guide pos="6543"/>
        <p:guide orient="horz" pos="657"/>
        <p:guide orient="horz" pos="4536"/>
        <p:guide pos="3368"/>
        <p:guide pos="2460"/>
        <p:guide orient="horz" pos="3742"/>
        <p:guide orient="horz" pos="4014"/>
        <p:guide pos="328"/>
        <p:guide pos="6407"/>
        <p:guide orient="horz" pos="181"/>
        <p:guide orient="horz" pos="453"/>
        <p:guide pos="6180"/>
        <p:guide pos="578"/>
        <p:guide orient="horz" pos="884"/>
        <p:guide orient="horz" pos="2132"/>
        <p:guide orient="horz" pos="771"/>
        <p:guide orient="horz" pos="3696"/>
        <p:guide pos="6089"/>
        <p:guide pos="759"/>
        <p:guide pos="5976"/>
        <p:guide pos="3572"/>
        <p:guide orient="horz" pos="521"/>
        <p:guide pos="3163"/>
        <p:guide orient="horz" pos="2562"/>
        <p:guide orient="horz" pos="4445"/>
        <p:guide pos="4275"/>
        <p:guide pos="1326"/>
        <p:guide pos="5409"/>
        <p:guide pos="649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49355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50756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0216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9106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1208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3302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58711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0684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57260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91856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0413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3ACDD-E50A-487C-9718-C6158965C1B7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856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kumimoji="1"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2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2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12" Type="http://schemas.openxmlformats.org/officeDocument/2006/relationships/image" Target="../media/image24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11" Type="http://schemas.openxmlformats.org/officeDocument/2006/relationships/image" Target="../media/image2.png"/><Relationship Id="rId5" Type="http://schemas.openxmlformats.org/officeDocument/2006/relationships/image" Target="../media/image19.png"/><Relationship Id="rId10" Type="http://schemas.openxmlformats.org/officeDocument/2006/relationships/image" Target="../media/image9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10" Type="http://schemas.openxmlformats.org/officeDocument/2006/relationships/image" Target="../media/image31.png"/><Relationship Id="rId4" Type="http://schemas.openxmlformats.org/officeDocument/2006/relationships/image" Target="../media/image26.png"/><Relationship Id="rId9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png"/><Relationship Id="rId5" Type="http://schemas.openxmlformats.org/officeDocument/2006/relationships/image" Target="../media/image2.png"/><Relationship Id="rId4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>
            <a:extLst>
              <a:ext uri="{FF2B5EF4-FFF2-40B4-BE49-F238E27FC236}">
                <a16:creationId xmlns:a16="http://schemas.microsoft.com/office/drawing/2014/main" id="{A22A8AAA-6039-4FAB-A789-9AEB23F9A5B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0691813" cy="5938411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4E6E122-2019-4483-8746-7148A9F3EA28}"/>
              </a:ext>
            </a:extLst>
          </p:cNvPr>
          <p:cNvSpPr txBox="1"/>
          <p:nvPr/>
        </p:nvSpPr>
        <p:spPr>
          <a:xfrm>
            <a:off x="204957" y="6060567"/>
            <a:ext cx="387477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600" b="1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○○○○○株式会社 御中</a:t>
            </a: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3CC6D5A5-1822-4B36-A90E-E8E9B829E0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733" y="7205921"/>
            <a:ext cx="2551024" cy="122579"/>
          </a:xfrm>
          <a:prstGeom prst="rect">
            <a:avLst/>
          </a:prstGeom>
        </p:spPr>
      </p:pic>
      <p:pic>
        <p:nvPicPr>
          <p:cNvPr id="13" name="図 12" descr="ロゴ, 会社名&#10;&#10;自動的に生成された説明">
            <a:extLst>
              <a:ext uri="{FF2B5EF4-FFF2-40B4-BE49-F238E27FC236}">
                <a16:creationId xmlns:a16="http://schemas.microsoft.com/office/drawing/2014/main" id="{19B2D00C-3B66-40BA-BA1D-8A242B0EDB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95150" y="6531392"/>
            <a:ext cx="1473994" cy="735363"/>
          </a:xfrm>
          <a:prstGeom prst="rect">
            <a:avLst/>
          </a:prstGeom>
        </p:spPr>
      </p:pic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B6932E06-3398-479A-AF61-4B32CA55ADF9}"/>
              </a:ext>
            </a:extLst>
          </p:cNvPr>
          <p:cNvGrpSpPr/>
          <p:nvPr/>
        </p:nvGrpSpPr>
        <p:grpSpPr>
          <a:xfrm>
            <a:off x="213912" y="6614457"/>
            <a:ext cx="1456447" cy="545932"/>
            <a:chOff x="213481" y="6591597"/>
            <a:chExt cx="1456447" cy="545932"/>
          </a:xfrm>
        </p:grpSpPr>
        <p:pic>
          <p:nvPicPr>
            <p:cNvPr id="15" name="図 14" descr="図形&#10;&#10;中程度の精度で自動的に生成された説明">
              <a:extLst>
                <a:ext uri="{FF2B5EF4-FFF2-40B4-BE49-F238E27FC236}">
                  <a16:creationId xmlns:a16="http://schemas.microsoft.com/office/drawing/2014/main" id="{B2E5D8EE-48F2-40CC-8F81-1DA880E0ED3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3481" y="6591597"/>
              <a:ext cx="1456447" cy="545932"/>
            </a:xfrm>
            <a:prstGeom prst="rect">
              <a:avLst/>
            </a:prstGeom>
          </p:spPr>
        </p:pic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0DBA055B-4B7B-42A6-BA68-BB6C21797AF6}"/>
                </a:ext>
              </a:extLst>
            </p:cNvPr>
            <p:cNvSpPr/>
            <p:nvPr/>
          </p:nvSpPr>
          <p:spPr>
            <a:xfrm>
              <a:off x="308134" y="6599280"/>
              <a:ext cx="1260000" cy="396000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1241385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図 16" descr="台の上にある数種類のパンフレット&#10;&#10;低い精度で自動的に生成された説明">
            <a:extLst>
              <a:ext uri="{FF2B5EF4-FFF2-40B4-BE49-F238E27FC236}">
                <a16:creationId xmlns:a16="http://schemas.microsoft.com/office/drawing/2014/main" id="{19940853-CE91-4E6E-98DC-A3917BF9F78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0691813" cy="7559675"/>
          </a:xfrm>
          <a:prstGeom prst="rect">
            <a:avLst/>
          </a:prstGeom>
        </p:spPr>
      </p:pic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E75019C9-56D3-4D38-BEB2-545472D7B791}"/>
              </a:ext>
            </a:extLst>
          </p:cNvPr>
          <p:cNvSpPr/>
          <p:nvPr/>
        </p:nvSpPr>
        <p:spPr>
          <a:xfrm>
            <a:off x="-2" y="-1"/>
            <a:ext cx="10691813" cy="7559675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" name="四角形: 角を丸くする 12">
            <a:extLst>
              <a:ext uri="{FF2B5EF4-FFF2-40B4-BE49-F238E27FC236}">
                <a16:creationId xmlns:a16="http://schemas.microsoft.com/office/drawing/2014/main" id="{3C2E20FA-4732-4331-9997-34FFD6E3C794}"/>
              </a:ext>
            </a:extLst>
          </p:cNvPr>
          <p:cNvSpPr/>
          <p:nvPr/>
        </p:nvSpPr>
        <p:spPr>
          <a:xfrm>
            <a:off x="520700" y="540000"/>
            <a:ext cx="9650413" cy="6390073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0" name="図 19" descr="ダイアグラム&#10;&#10;自動的に生成された説明">
            <a:extLst>
              <a:ext uri="{FF2B5EF4-FFF2-40B4-BE49-F238E27FC236}">
                <a16:creationId xmlns:a16="http://schemas.microsoft.com/office/drawing/2014/main" id="{4CC1E116-C54D-4EC6-BD78-C9A5B3BD1E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27679" y="1640543"/>
            <a:ext cx="4291843" cy="2323046"/>
          </a:xfrm>
          <a:prstGeom prst="rect">
            <a:avLst/>
          </a:prstGeom>
        </p:spPr>
      </p:pic>
      <p:pic>
        <p:nvPicPr>
          <p:cNvPr id="26" name="図 25" descr="グラフ, 円グラフ&#10;&#10;自動的に生成された説明">
            <a:extLst>
              <a:ext uri="{FF2B5EF4-FFF2-40B4-BE49-F238E27FC236}">
                <a16:creationId xmlns:a16="http://schemas.microsoft.com/office/drawing/2014/main" id="{08DB2ED7-2608-4237-B2D5-E73F6328431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27680" y="4228222"/>
            <a:ext cx="4402014" cy="2323046"/>
          </a:xfrm>
          <a:prstGeom prst="rect">
            <a:avLst/>
          </a:prstGeom>
        </p:spPr>
      </p:pic>
      <p:sp>
        <p:nvSpPr>
          <p:cNvPr id="27" name="フリーフォーム: 図形 26">
            <a:extLst>
              <a:ext uri="{FF2B5EF4-FFF2-40B4-BE49-F238E27FC236}">
                <a16:creationId xmlns:a16="http://schemas.microsoft.com/office/drawing/2014/main" id="{44939AE3-6407-485B-A659-721885508991}"/>
              </a:ext>
            </a:extLst>
          </p:cNvPr>
          <p:cNvSpPr/>
          <p:nvPr/>
        </p:nvSpPr>
        <p:spPr>
          <a:xfrm>
            <a:off x="520860" y="1192193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9" name="図 28">
            <a:extLst>
              <a:ext uri="{FF2B5EF4-FFF2-40B4-BE49-F238E27FC236}">
                <a16:creationId xmlns:a16="http://schemas.microsoft.com/office/drawing/2014/main" id="{4C0055A3-B0EA-4481-90F1-A0D3883AB5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25816" y="6495834"/>
            <a:ext cx="2628891" cy="250624"/>
          </a:xfrm>
          <a:prstGeom prst="rect">
            <a:avLst/>
          </a:prstGeom>
        </p:spPr>
      </p:pic>
      <p:pic>
        <p:nvPicPr>
          <p:cNvPr id="14" name="図 13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79D3D661-631B-4DF3-8208-881D7EB383A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9918" y="212966"/>
            <a:ext cx="1559455" cy="284007"/>
          </a:xfrm>
          <a:prstGeom prst="rect">
            <a:avLst/>
          </a:prstGeom>
        </p:spPr>
      </p:pic>
      <p:pic>
        <p:nvPicPr>
          <p:cNvPr id="5" name="図 4" descr="テキスト&#10;&#10;自動的に生成された説明">
            <a:extLst>
              <a:ext uri="{FF2B5EF4-FFF2-40B4-BE49-F238E27FC236}">
                <a16:creationId xmlns:a16="http://schemas.microsoft.com/office/drawing/2014/main" id="{E5653447-186C-49A6-A6C2-DE7796C07FA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445" y="609282"/>
            <a:ext cx="4899015" cy="4688424"/>
          </a:xfrm>
          <a:prstGeom prst="rect">
            <a:avLst/>
          </a:prstGeom>
        </p:spPr>
      </p:pic>
      <p:pic>
        <p:nvPicPr>
          <p:cNvPr id="18" name="図 17">
            <a:extLst>
              <a:ext uri="{FF2B5EF4-FFF2-40B4-BE49-F238E27FC236}">
                <a16:creationId xmlns:a16="http://schemas.microsoft.com/office/drawing/2014/main" id="{CE1FACB4-9CB3-4536-94B9-4E2232A89B5B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18120" y="7266881"/>
            <a:ext cx="2551024" cy="122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40863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図 16" descr="台の上にある数種類のパンフレット&#10;&#10;低い精度で自動的に生成された説明">
            <a:extLst>
              <a:ext uri="{FF2B5EF4-FFF2-40B4-BE49-F238E27FC236}">
                <a16:creationId xmlns:a16="http://schemas.microsoft.com/office/drawing/2014/main" id="{19940853-CE91-4E6E-98DC-A3917BF9F78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0691813" cy="7559675"/>
          </a:xfrm>
          <a:prstGeom prst="rect">
            <a:avLst/>
          </a:prstGeom>
        </p:spPr>
      </p:pic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E75019C9-56D3-4D38-BEB2-545472D7B791}"/>
              </a:ext>
            </a:extLst>
          </p:cNvPr>
          <p:cNvSpPr/>
          <p:nvPr/>
        </p:nvSpPr>
        <p:spPr>
          <a:xfrm>
            <a:off x="793" y="0"/>
            <a:ext cx="10691813" cy="7559675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" name="四角形: 角を丸くする 12">
            <a:extLst>
              <a:ext uri="{FF2B5EF4-FFF2-40B4-BE49-F238E27FC236}">
                <a16:creationId xmlns:a16="http://schemas.microsoft.com/office/drawing/2014/main" id="{3C2E20FA-4732-4331-9997-34FFD6E3C794}"/>
              </a:ext>
            </a:extLst>
          </p:cNvPr>
          <p:cNvSpPr/>
          <p:nvPr/>
        </p:nvSpPr>
        <p:spPr>
          <a:xfrm>
            <a:off x="520700" y="540000"/>
            <a:ext cx="9650413" cy="6390073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フリーフォーム: 図形 26">
            <a:extLst>
              <a:ext uri="{FF2B5EF4-FFF2-40B4-BE49-F238E27FC236}">
                <a16:creationId xmlns:a16="http://schemas.microsoft.com/office/drawing/2014/main" id="{44939AE3-6407-485B-A659-721885508991}"/>
              </a:ext>
            </a:extLst>
          </p:cNvPr>
          <p:cNvSpPr/>
          <p:nvPr/>
        </p:nvSpPr>
        <p:spPr>
          <a:xfrm>
            <a:off x="520860" y="1192193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5" name="図 4" descr="屋内, テーブル, 多い, 座る が含まれている画像&#10;&#10;自動的に生成された説明">
            <a:extLst>
              <a:ext uri="{FF2B5EF4-FFF2-40B4-BE49-F238E27FC236}">
                <a16:creationId xmlns:a16="http://schemas.microsoft.com/office/drawing/2014/main" id="{A6831B48-F006-4981-82BF-48A7856A82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638" y="3884944"/>
            <a:ext cx="8918112" cy="2749750"/>
          </a:xfrm>
          <a:prstGeom prst="rect">
            <a:avLst/>
          </a:prstGeom>
        </p:spPr>
      </p:pic>
      <p:pic>
        <p:nvPicPr>
          <p:cNvPr id="4" name="図 3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488C7E08-FF00-49B4-8C5B-AE24C72021D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8839" y="4061791"/>
            <a:ext cx="1559455" cy="284007"/>
          </a:xfrm>
          <a:prstGeom prst="rect">
            <a:avLst/>
          </a:prstGeom>
        </p:spPr>
      </p:pic>
      <p:pic>
        <p:nvPicPr>
          <p:cNvPr id="25" name="図 24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26BA491C-6D40-4B58-B9AC-C169F2857F2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9918" y="212966"/>
            <a:ext cx="1559455" cy="284007"/>
          </a:xfrm>
          <a:prstGeom prst="rect">
            <a:avLst/>
          </a:prstGeom>
        </p:spPr>
      </p:pic>
      <p:pic>
        <p:nvPicPr>
          <p:cNvPr id="24" name="図 23">
            <a:extLst>
              <a:ext uri="{FF2B5EF4-FFF2-40B4-BE49-F238E27FC236}">
                <a16:creationId xmlns:a16="http://schemas.microsoft.com/office/drawing/2014/main" id="{C6A3B09D-BD72-41D8-8689-7023FB79783F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18120" y="7266881"/>
            <a:ext cx="2551024" cy="122579"/>
          </a:xfrm>
          <a:prstGeom prst="rect">
            <a:avLst/>
          </a:prstGeom>
        </p:spPr>
      </p:pic>
      <p:pic>
        <p:nvPicPr>
          <p:cNvPr id="8" name="図 7" descr="グラフィカル ユーザー インターフェイス, テキスト&#10;&#10;自動的に生成された説明">
            <a:extLst>
              <a:ext uri="{FF2B5EF4-FFF2-40B4-BE49-F238E27FC236}">
                <a16:creationId xmlns:a16="http://schemas.microsoft.com/office/drawing/2014/main" id="{3BFE8519-5719-42C2-8917-73852F049D19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107"/>
          <a:stretch/>
        </p:blipFill>
        <p:spPr>
          <a:xfrm>
            <a:off x="658424" y="600654"/>
            <a:ext cx="5350490" cy="2809729"/>
          </a:xfrm>
          <a:prstGeom prst="rect">
            <a:avLst/>
          </a:prstGeom>
        </p:spPr>
      </p:pic>
      <p:pic>
        <p:nvPicPr>
          <p:cNvPr id="3" name="図 2" descr="図形&#10;&#10;中程度の精度で自動的に生成された説明">
            <a:extLst>
              <a:ext uri="{FF2B5EF4-FFF2-40B4-BE49-F238E27FC236}">
                <a16:creationId xmlns:a16="http://schemas.microsoft.com/office/drawing/2014/main" id="{67B20A01-A991-4393-BD81-5FE64AF3B6A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1908" y="2013649"/>
            <a:ext cx="3546798" cy="1385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158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図 16" descr="台の上にある数種類のパンフレット&#10;&#10;低い精度で自動的に生成された説明">
            <a:extLst>
              <a:ext uri="{FF2B5EF4-FFF2-40B4-BE49-F238E27FC236}">
                <a16:creationId xmlns:a16="http://schemas.microsoft.com/office/drawing/2014/main" id="{19940853-CE91-4E6E-98DC-A3917BF9F78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0691813" cy="7559675"/>
          </a:xfrm>
          <a:prstGeom prst="rect">
            <a:avLst/>
          </a:prstGeom>
        </p:spPr>
      </p:pic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E75019C9-56D3-4D38-BEB2-545472D7B791}"/>
              </a:ext>
            </a:extLst>
          </p:cNvPr>
          <p:cNvSpPr/>
          <p:nvPr/>
        </p:nvSpPr>
        <p:spPr>
          <a:xfrm>
            <a:off x="793" y="-1"/>
            <a:ext cx="10691813" cy="7559675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" name="四角形: 角を丸くする 12">
            <a:extLst>
              <a:ext uri="{FF2B5EF4-FFF2-40B4-BE49-F238E27FC236}">
                <a16:creationId xmlns:a16="http://schemas.microsoft.com/office/drawing/2014/main" id="{3C2E20FA-4732-4331-9997-34FFD6E3C794}"/>
              </a:ext>
            </a:extLst>
          </p:cNvPr>
          <p:cNvSpPr/>
          <p:nvPr/>
        </p:nvSpPr>
        <p:spPr>
          <a:xfrm>
            <a:off x="520700" y="540000"/>
            <a:ext cx="9650413" cy="6390073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四角形: 角を丸くする 41">
            <a:extLst>
              <a:ext uri="{FF2B5EF4-FFF2-40B4-BE49-F238E27FC236}">
                <a16:creationId xmlns:a16="http://schemas.microsoft.com/office/drawing/2014/main" id="{3FD77A9F-2CD2-4B8C-A5B5-56AC7F6F4DF4}"/>
              </a:ext>
            </a:extLst>
          </p:cNvPr>
          <p:cNvSpPr/>
          <p:nvPr/>
        </p:nvSpPr>
        <p:spPr>
          <a:xfrm>
            <a:off x="8521167" y="2216124"/>
            <a:ext cx="981353" cy="4131654"/>
          </a:xfrm>
          <a:prstGeom prst="roundRect">
            <a:avLst>
              <a:gd name="adj" fmla="val 10420"/>
            </a:avLst>
          </a:prstGeom>
          <a:noFill/>
          <a:ln w="44450">
            <a:solidFill>
              <a:srgbClr val="01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2" name="四角形: 角を丸くする 31">
            <a:extLst>
              <a:ext uri="{FF2B5EF4-FFF2-40B4-BE49-F238E27FC236}">
                <a16:creationId xmlns:a16="http://schemas.microsoft.com/office/drawing/2014/main" id="{ECF1E53B-B653-4490-826E-AB5E55C4F86D}"/>
              </a:ext>
            </a:extLst>
          </p:cNvPr>
          <p:cNvSpPr/>
          <p:nvPr/>
        </p:nvSpPr>
        <p:spPr>
          <a:xfrm>
            <a:off x="1215621" y="2216124"/>
            <a:ext cx="981353" cy="4131654"/>
          </a:xfrm>
          <a:prstGeom prst="roundRect">
            <a:avLst>
              <a:gd name="adj" fmla="val 10420"/>
            </a:avLst>
          </a:prstGeom>
          <a:noFill/>
          <a:ln w="44450">
            <a:solidFill>
              <a:srgbClr val="01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4F90D516-19D4-4884-986C-188D646C0095}"/>
              </a:ext>
            </a:extLst>
          </p:cNvPr>
          <p:cNvSpPr/>
          <p:nvPr/>
        </p:nvSpPr>
        <p:spPr>
          <a:xfrm>
            <a:off x="1582236" y="2042535"/>
            <a:ext cx="7601649" cy="45868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フリーフォーム: 図形 26">
            <a:extLst>
              <a:ext uri="{FF2B5EF4-FFF2-40B4-BE49-F238E27FC236}">
                <a16:creationId xmlns:a16="http://schemas.microsoft.com/office/drawing/2014/main" id="{44939AE3-6407-485B-A659-721885508991}"/>
              </a:ext>
            </a:extLst>
          </p:cNvPr>
          <p:cNvSpPr/>
          <p:nvPr/>
        </p:nvSpPr>
        <p:spPr>
          <a:xfrm>
            <a:off x="520860" y="1192193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7" name="図 6" descr="テキスト&#10;&#10;自動的に生成された説明">
            <a:extLst>
              <a:ext uri="{FF2B5EF4-FFF2-40B4-BE49-F238E27FC236}">
                <a16:creationId xmlns:a16="http://schemas.microsoft.com/office/drawing/2014/main" id="{43F63E36-B0D0-4113-A687-297458B695E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906" t="17417" b="24036"/>
          <a:stretch/>
        </p:blipFill>
        <p:spPr>
          <a:xfrm>
            <a:off x="2030585" y="3711014"/>
            <a:ext cx="7349156" cy="1990846"/>
          </a:xfrm>
          <a:prstGeom prst="rect">
            <a:avLst/>
          </a:prstGeom>
        </p:spPr>
      </p:pic>
      <p:pic>
        <p:nvPicPr>
          <p:cNvPr id="43" name="図 42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927D658E-BF7B-4766-B9EA-04245F0824B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9918" y="212966"/>
            <a:ext cx="1559455" cy="284007"/>
          </a:xfrm>
          <a:prstGeom prst="rect">
            <a:avLst/>
          </a:prstGeom>
        </p:spPr>
      </p:pic>
      <p:pic>
        <p:nvPicPr>
          <p:cNvPr id="23" name="図 22">
            <a:extLst>
              <a:ext uri="{FF2B5EF4-FFF2-40B4-BE49-F238E27FC236}">
                <a16:creationId xmlns:a16="http://schemas.microsoft.com/office/drawing/2014/main" id="{E658C00E-8721-4E51-8F07-0DB67A161870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18120" y="7266881"/>
            <a:ext cx="2551024" cy="122579"/>
          </a:xfrm>
          <a:prstGeom prst="rect">
            <a:avLst/>
          </a:prstGeom>
        </p:spPr>
      </p:pic>
      <p:pic>
        <p:nvPicPr>
          <p:cNvPr id="3" name="図 2" descr="テキスト&#10;&#10;自動的に生成された説明">
            <a:extLst>
              <a:ext uri="{FF2B5EF4-FFF2-40B4-BE49-F238E27FC236}">
                <a16:creationId xmlns:a16="http://schemas.microsoft.com/office/drawing/2014/main" id="{107F3B95-C238-4567-A8B5-DFB2E2A037D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029" y="601116"/>
            <a:ext cx="8512315" cy="5544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2737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フリーフォーム: 図形 26">
            <a:extLst>
              <a:ext uri="{FF2B5EF4-FFF2-40B4-BE49-F238E27FC236}">
                <a16:creationId xmlns:a16="http://schemas.microsoft.com/office/drawing/2014/main" id="{44939AE3-6407-485B-A659-721885508991}"/>
              </a:ext>
            </a:extLst>
          </p:cNvPr>
          <p:cNvSpPr/>
          <p:nvPr/>
        </p:nvSpPr>
        <p:spPr>
          <a:xfrm>
            <a:off x="-2480" y="717725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 cap="rnd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6" name="図 5" descr="文字が書かれている&#10;&#10;低い精度で自動的に生成された説明">
            <a:extLst>
              <a:ext uri="{FF2B5EF4-FFF2-40B4-BE49-F238E27FC236}">
                <a16:creationId xmlns:a16="http://schemas.microsoft.com/office/drawing/2014/main" id="{5D263D82-7340-49E5-A882-E50060B8BF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4853" y="796519"/>
            <a:ext cx="1149784" cy="359624"/>
          </a:xfrm>
          <a:prstGeom prst="rect">
            <a:avLst/>
          </a:prstGeom>
        </p:spPr>
      </p:pic>
      <p:pic>
        <p:nvPicPr>
          <p:cNvPr id="19" name="図 18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16BA0A69-5E10-40A1-9DB9-E7E6A38D4E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4981" y="766039"/>
            <a:ext cx="1156049" cy="353378"/>
          </a:xfrm>
          <a:prstGeom prst="rect">
            <a:avLst/>
          </a:prstGeom>
        </p:spPr>
      </p:pic>
      <p:pic>
        <p:nvPicPr>
          <p:cNvPr id="29" name="図 28" descr="時計 が含まれている画像&#10;&#10;自動的に生成された説明">
            <a:extLst>
              <a:ext uri="{FF2B5EF4-FFF2-40B4-BE49-F238E27FC236}">
                <a16:creationId xmlns:a16="http://schemas.microsoft.com/office/drawing/2014/main" id="{E3B20221-444F-4746-81FF-037A5E727C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731" y="4032185"/>
            <a:ext cx="1135856" cy="353378"/>
          </a:xfrm>
          <a:prstGeom prst="rect">
            <a:avLst/>
          </a:prstGeom>
        </p:spPr>
      </p:pic>
      <p:pic>
        <p:nvPicPr>
          <p:cNvPr id="38" name="図 37" descr="テーブル が含まれている画像&#10;&#10;自動的に生成された説明">
            <a:extLst>
              <a:ext uri="{FF2B5EF4-FFF2-40B4-BE49-F238E27FC236}">
                <a16:creationId xmlns:a16="http://schemas.microsoft.com/office/drawing/2014/main" id="{A764B606-88FF-408A-BE46-7F77123706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33018" y="4032185"/>
            <a:ext cx="1453896" cy="363474"/>
          </a:xfrm>
          <a:prstGeom prst="rect">
            <a:avLst/>
          </a:prstGeom>
        </p:spPr>
      </p:pic>
      <p:pic>
        <p:nvPicPr>
          <p:cNvPr id="3" name="図 2" descr="雪が積もった木&#10;&#10;中程度の精度で自動的に生成された説明">
            <a:extLst>
              <a:ext uri="{FF2B5EF4-FFF2-40B4-BE49-F238E27FC236}">
                <a16:creationId xmlns:a16="http://schemas.microsoft.com/office/drawing/2014/main" id="{6957948B-02C5-4A38-BFA9-189EDD8D164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2355" y="1129346"/>
            <a:ext cx="4713923" cy="2540318"/>
          </a:xfrm>
          <a:prstGeom prst="rect">
            <a:avLst/>
          </a:prstGeom>
        </p:spPr>
      </p:pic>
      <p:pic>
        <p:nvPicPr>
          <p:cNvPr id="15" name="図 14" descr="シャワーカーテンが閉まっている&#10;&#10;自動的に生成された説明">
            <a:extLst>
              <a:ext uri="{FF2B5EF4-FFF2-40B4-BE49-F238E27FC236}">
                <a16:creationId xmlns:a16="http://schemas.microsoft.com/office/drawing/2014/main" id="{6C6594F9-19BA-4227-B73B-1676318F12D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85273" y="1129346"/>
            <a:ext cx="4700588" cy="2533650"/>
          </a:xfrm>
          <a:prstGeom prst="rect">
            <a:avLst/>
          </a:prstGeom>
        </p:spPr>
      </p:pic>
      <p:pic>
        <p:nvPicPr>
          <p:cNvPr id="21" name="図 20" descr="植物の芽&#10;&#10;中程度の精度で自動的に生成された説明">
            <a:extLst>
              <a:ext uri="{FF2B5EF4-FFF2-40B4-BE49-F238E27FC236}">
                <a16:creationId xmlns:a16="http://schemas.microsoft.com/office/drawing/2014/main" id="{85B5D570-94AE-4D05-B234-EF141576212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10714" y="4363340"/>
            <a:ext cx="4707255" cy="2506980"/>
          </a:xfrm>
          <a:prstGeom prst="rect">
            <a:avLst/>
          </a:prstGeom>
        </p:spPr>
      </p:pic>
      <p:pic>
        <p:nvPicPr>
          <p:cNvPr id="36" name="図 35" descr="皿の上の果物&#10;&#10;自動的に生成された説明">
            <a:extLst>
              <a:ext uri="{FF2B5EF4-FFF2-40B4-BE49-F238E27FC236}">
                <a16:creationId xmlns:a16="http://schemas.microsoft.com/office/drawing/2014/main" id="{212177DE-5FED-4D81-8BCC-7FB8B0135D18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b="1609"/>
          <a:stretch/>
        </p:blipFill>
        <p:spPr>
          <a:xfrm>
            <a:off x="5687846" y="4363340"/>
            <a:ext cx="4700588" cy="2499444"/>
          </a:xfrm>
          <a:prstGeom prst="rect">
            <a:avLst/>
          </a:prstGeom>
        </p:spPr>
      </p:pic>
      <p:pic>
        <p:nvPicPr>
          <p:cNvPr id="40" name="図 39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D4FF294A-02FF-4C84-8D81-83BE7F1B1D7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3278" y="212966"/>
            <a:ext cx="1559455" cy="284007"/>
          </a:xfrm>
          <a:prstGeom prst="rect">
            <a:avLst/>
          </a:prstGeom>
        </p:spPr>
      </p:pic>
      <p:pic>
        <p:nvPicPr>
          <p:cNvPr id="23" name="図 22">
            <a:extLst>
              <a:ext uri="{FF2B5EF4-FFF2-40B4-BE49-F238E27FC236}">
                <a16:creationId xmlns:a16="http://schemas.microsoft.com/office/drawing/2014/main" id="{E219A44D-DAB0-452A-B051-6CDFE7A254DA}"/>
              </a:ext>
            </a:extLst>
          </p:cNvPr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18120" y="7266881"/>
            <a:ext cx="2551024" cy="122579"/>
          </a:xfrm>
          <a:prstGeom prst="rect">
            <a:avLst/>
          </a:prstGeom>
        </p:spPr>
      </p:pic>
      <p:pic>
        <p:nvPicPr>
          <p:cNvPr id="4" name="図 3" descr="テキスト&#10;&#10;自動的に生成された説明">
            <a:extLst>
              <a:ext uri="{FF2B5EF4-FFF2-40B4-BE49-F238E27FC236}">
                <a16:creationId xmlns:a16="http://schemas.microsoft.com/office/drawing/2014/main" id="{9AF44DF8-DB7D-4842-8004-970AFB32EFA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26" y="175774"/>
            <a:ext cx="10479680" cy="7065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74121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図 39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D4FF294A-02FF-4C84-8D81-83BE7F1B1D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3278" y="212966"/>
            <a:ext cx="1559455" cy="284007"/>
          </a:xfrm>
          <a:prstGeom prst="rect">
            <a:avLst/>
          </a:prstGeom>
        </p:spPr>
      </p:pic>
      <p:pic>
        <p:nvPicPr>
          <p:cNvPr id="7" name="図 6" descr="テキスト&#10;&#10;中程度の精度で自動的に生成された説明">
            <a:extLst>
              <a:ext uri="{FF2B5EF4-FFF2-40B4-BE49-F238E27FC236}">
                <a16:creationId xmlns:a16="http://schemas.microsoft.com/office/drawing/2014/main" id="{41F007EC-9A6B-42AA-AD82-CF2989E172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45907" y="796519"/>
            <a:ext cx="1145953" cy="333185"/>
          </a:xfrm>
          <a:prstGeom prst="rect">
            <a:avLst/>
          </a:prstGeom>
        </p:spPr>
      </p:pic>
      <p:pic>
        <p:nvPicPr>
          <p:cNvPr id="9" name="図 8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13627CB4-0F23-42E4-9BA7-3BFE4178A6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74040" y="4044845"/>
            <a:ext cx="1156049" cy="323088"/>
          </a:xfrm>
          <a:prstGeom prst="rect">
            <a:avLst/>
          </a:prstGeom>
        </p:spPr>
      </p:pic>
      <p:pic>
        <p:nvPicPr>
          <p:cNvPr id="17" name="図 16" descr="テキスト&#10;&#10;自動的に生成された説明">
            <a:extLst>
              <a:ext uri="{FF2B5EF4-FFF2-40B4-BE49-F238E27FC236}">
                <a16:creationId xmlns:a16="http://schemas.microsoft.com/office/drawing/2014/main" id="{4C9B5557-55F0-4B65-989C-857F1BD24A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18309" y="798230"/>
            <a:ext cx="1130808" cy="323088"/>
          </a:xfrm>
          <a:prstGeom prst="rect">
            <a:avLst/>
          </a:prstGeom>
        </p:spPr>
      </p:pic>
      <p:pic>
        <p:nvPicPr>
          <p:cNvPr id="4" name="図 3" descr="自然, 雨 が含まれている画像&#10;&#10;自動的に生成された説明">
            <a:extLst>
              <a:ext uri="{FF2B5EF4-FFF2-40B4-BE49-F238E27FC236}">
                <a16:creationId xmlns:a16="http://schemas.microsoft.com/office/drawing/2014/main" id="{0D3E9D91-36AF-42B1-857D-E9AACF2982A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75653" y="1127894"/>
            <a:ext cx="4707255" cy="2540318"/>
          </a:xfrm>
          <a:prstGeom prst="rect">
            <a:avLst/>
          </a:prstGeom>
        </p:spPr>
      </p:pic>
      <p:pic>
        <p:nvPicPr>
          <p:cNvPr id="11" name="図 10" descr="火, 座る, テーブル, 水 が含まれている画像&#10;&#10;自動的に生成された説明">
            <a:extLst>
              <a:ext uri="{FF2B5EF4-FFF2-40B4-BE49-F238E27FC236}">
                <a16:creationId xmlns:a16="http://schemas.microsoft.com/office/drawing/2014/main" id="{384BE4A8-92BA-4840-9EAD-C63C0CBD508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1303" y="4373015"/>
            <a:ext cx="4720590" cy="2540318"/>
          </a:xfrm>
          <a:prstGeom prst="rect">
            <a:avLst/>
          </a:prstGeom>
        </p:spPr>
      </p:pic>
      <p:pic>
        <p:nvPicPr>
          <p:cNvPr id="14" name="図 13" descr="飛行機が止まっている雲&#10;&#10;自動的に生成された説明">
            <a:extLst>
              <a:ext uri="{FF2B5EF4-FFF2-40B4-BE49-F238E27FC236}">
                <a16:creationId xmlns:a16="http://schemas.microsoft.com/office/drawing/2014/main" id="{2FA2EE16-CCD0-4600-8DF7-91AB95013C9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1303" y="1129175"/>
            <a:ext cx="4707255" cy="2533650"/>
          </a:xfrm>
          <a:prstGeom prst="rect">
            <a:avLst/>
          </a:prstGeom>
        </p:spPr>
      </p:pic>
      <p:sp>
        <p:nvSpPr>
          <p:cNvPr id="16" name="フリーフォーム: 図形 15">
            <a:extLst>
              <a:ext uri="{FF2B5EF4-FFF2-40B4-BE49-F238E27FC236}">
                <a16:creationId xmlns:a16="http://schemas.microsoft.com/office/drawing/2014/main" id="{B7356AEB-A52B-46C4-93F9-70A63E4BECEE}"/>
              </a:ext>
            </a:extLst>
          </p:cNvPr>
          <p:cNvSpPr/>
          <p:nvPr/>
        </p:nvSpPr>
        <p:spPr>
          <a:xfrm>
            <a:off x="-2480" y="717725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 cap="rnd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8" name="図 17">
            <a:extLst>
              <a:ext uri="{FF2B5EF4-FFF2-40B4-BE49-F238E27FC236}">
                <a16:creationId xmlns:a16="http://schemas.microsoft.com/office/drawing/2014/main" id="{F455465C-17DD-4A6C-B80C-8DDC0C10DA8E}"/>
              </a:ext>
            </a:extLst>
          </p:cNvPr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18120" y="7266881"/>
            <a:ext cx="2551024" cy="122579"/>
          </a:xfrm>
          <a:prstGeom prst="rect">
            <a:avLst/>
          </a:prstGeom>
        </p:spPr>
      </p:pic>
      <p:pic>
        <p:nvPicPr>
          <p:cNvPr id="3" name="図 2" descr="テキスト&#10;&#10;自動的に生成された説明">
            <a:extLst>
              <a:ext uri="{FF2B5EF4-FFF2-40B4-BE49-F238E27FC236}">
                <a16:creationId xmlns:a16="http://schemas.microsoft.com/office/drawing/2014/main" id="{741167FE-2A7B-43C3-BC97-2CD08330DD4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" y="167710"/>
            <a:ext cx="8800493" cy="7107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2111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図 16" descr="台の上にある数種類のパンフレット&#10;&#10;低い精度で自動的に生成された説明">
            <a:extLst>
              <a:ext uri="{FF2B5EF4-FFF2-40B4-BE49-F238E27FC236}">
                <a16:creationId xmlns:a16="http://schemas.microsoft.com/office/drawing/2014/main" id="{19940853-CE91-4E6E-98DC-A3917BF9F78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0691813" cy="7559675"/>
          </a:xfrm>
          <a:prstGeom prst="rect">
            <a:avLst/>
          </a:prstGeom>
        </p:spPr>
      </p:pic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E75019C9-56D3-4D38-BEB2-545472D7B791}"/>
              </a:ext>
            </a:extLst>
          </p:cNvPr>
          <p:cNvSpPr/>
          <p:nvPr/>
        </p:nvSpPr>
        <p:spPr>
          <a:xfrm>
            <a:off x="793" y="0"/>
            <a:ext cx="10691813" cy="7559675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" name="四角形: 角を丸くする 12">
            <a:extLst>
              <a:ext uri="{FF2B5EF4-FFF2-40B4-BE49-F238E27FC236}">
                <a16:creationId xmlns:a16="http://schemas.microsoft.com/office/drawing/2014/main" id="{3C2E20FA-4732-4331-9997-34FFD6E3C794}"/>
              </a:ext>
            </a:extLst>
          </p:cNvPr>
          <p:cNvSpPr/>
          <p:nvPr/>
        </p:nvSpPr>
        <p:spPr>
          <a:xfrm>
            <a:off x="520700" y="540000"/>
            <a:ext cx="9650413" cy="6390073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フリーフォーム: 図形 26">
            <a:extLst>
              <a:ext uri="{FF2B5EF4-FFF2-40B4-BE49-F238E27FC236}">
                <a16:creationId xmlns:a16="http://schemas.microsoft.com/office/drawing/2014/main" id="{44939AE3-6407-485B-A659-721885508991}"/>
              </a:ext>
            </a:extLst>
          </p:cNvPr>
          <p:cNvSpPr/>
          <p:nvPr/>
        </p:nvSpPr>
        <p:spPr>
          <a:xfrm>
            <a:off x="520860" y="1192193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F254BA82-A526-40CF-BFEA-1DAF3F4A235E}"/>
              </a:ext>
            </a:extLst>
          </p:cNvPr>
          <p:cNvSpPr txBox="1"/>
          <p:nvPr/>
        </p:nvSpPr>
        <p:spPr>
          <a:xfrm>
            <a:off x="1650493" y="3397423"/>
            <a:ext cx="2159566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1100" dirty="0">
                <a:latin typeface="A-OTF UD新ゴNT Pr6N R" panose="020B0400000000000000" pitchFamily="34" charset="-128"/>
                <a:ea typeface="A-OTF UD新ゴNT Pr6N R" panose="020B0400000000000000" pitchFamily="34" charset="-128"/>
              </a:rPr>
              <a:t>なめらかな流線型のデザイン。</a:t>
            </a:r>
          </a:p>
          <a:p>
            <a:r>
              <a:rPr kumimoji="1" lang="ja-JP" altLang="en-US" sz="1100" dirty="0">
                <a:latin typeface="A-OTF UD新ゴNT Pr6N R" panose="020B0400000000000000" pitchFamily="34" charset="-128"/>
                <a:ea typeface="A-OTF UD新ゴNT Pr6N R" panose="020B0400000000000000" pitchFamily="34" charset="-128"/>
              </a:rPr>
              <a:t>大人っぽい印象に。</a:t>
            </a:r>
          </a:p>
        </p:txBody>
      </p:sp>
      <p:pic>
        <p:nvPicPr>
          <p:cNvPr id="43" name="図 42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927D658E-BF7B-4766-B9EA-04245F0824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9918" y="212966"/>
            <a:ext cx="1559455" cy="284007"/>
          </a:xfrm>
          <a:prstGeom prst="rect">
            <a:avLst/>
          </a:prstGeom>
        </p:spPr>
      </p:pic>
      <p:pic>
        <p:nvPicPr>
          <p:cNvPr id="5" name="図 4" descr="白い背景に黒い文字が書かれた紙&#10;&#10;中程度の精度で自動的に生成された説明">
            <a:extLst>
              <a:ext uri="{FF2B5EF4-FFF2-40B4-BE49-F238E27FC236}">
                <a16:creationId xmlns:a16="http://schemas.microsoft.com/office/drawing/2014/main" id="{4C655A05-B0AF-41BC-ACB2-CD274ED6E5B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699" y="2077869"/>
            <a:ext cx="9650413" cy="3578695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00EAFE28-045B-4C27-9C5B-B89289E55BF2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18120" y="7266881"/>
            <a:ext cx="2551024" cy="122579"/>
          </a:xfrm>
          <a:prstGeom prst="rect">
            <a:avLst/>
          </a:prstGeom>
        </p:spPr>
      </p:pic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33583342-06C8-4F37-8A88-936503FEC563}"/>
              </a:ext>
            </a:extLst>
          </p:cNvPr>
          <p:cNvSpPr/>
          <p:nvPr/>
        </p:nvSpPr>
        <p:spPr>
          <a:xfrm>
            <a:off x="2106589" y="5749580"/>
            <a:ext cx="72000" cy="792000"/>
          </a:xfrm>
          <a:custGeom>
            <a:avLst/>
            <a:gdLst>
              <a:gd name="connsiteX0" fmla="*/ 0 w 0"/>
              <a:gd name="connsiteY0" fmla="*/ 0 h 1643605"/>
              <a:gd name="connsiteX1" fmla="*/ 0 w 0"/>
              <a:gd name="connsiteY1" fmla="*/ 1643605 h 1643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643605">
                <a:moveTo>
                  <a:pt x="0" y="0"/>
                </a:moveTo>
                <a:lnTo>
                  <a:pt x="0" y="1643605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フリーフォーム: 図形 18">
            <a:extLst>
              <a:ext uri="{FF2B5EF4-FFF2-40B4-BE49-F238E27FC236}">
                <a16:creationId xmlns:a16="http://schemas.microsoft.com/office/drawing/2014/main" id="{0855A061-04EA-4CB9-818A-91FAF603E343}"/>
              </a:ext>
            </a:extLst>
          </p:cNvPr>
          <p:cNvSpPr/>
          <p:nvPr/>
        </p:nvSpPr>
        <p:spPr>
          <a:xfrm>
            <a:off x="5036915" y="5749580"/>
            <a:ext cx="72000" cy="792000"/>
          </a:xfrm>
          <a:custGeom>
            <a:avLst/>
            <a:gdLst>
              <a:gd name="connsiteX0" fmla="*/ 0 w 0"/>
              <a:gd name="connsiteY0" fmla="*/ 0 h 1643605"/>
              <a:gd name="connsiteX1" fmla="*/ 0 w 0"/>
              <a:gd name="connsiteY1" fmla="*/ 1643605 h 1643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643605">
                <a:moveTo>
                  <a:pt x="0" y="0"/>
                </a:moveTo>
                <a:lnTo>
                  <a:pt x="0" y="1643605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" name="図 3" descr="テキスト&#10;&#10;自動的に生成された説明">
            <a:extLst>
              <a:ext uri="{FF2B5EF4-FFF2-40B4-BE49-F238E27FC236}">
                <a16:creationId xmlns:a16="http://schemas.microsoft.com/office/drawing/2014/main" id="{9755086F-4007-42C2-8214-4B30B049D69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236" y="608728"/>
            <a:ext cx="9415641" cy="6157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98243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236</TotalTime>
  <Words>13</Words>
  <Application>Microsoft Office PowerPoint</Application>
  <PresentationFormat>ユーザー設定</PresentationFormat>
  <Paragraphs>3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3" baseType="lpstr">
      <vt:lpstr>A-OTF UD新ゴNT Pr6N R</vt:lpstr>
      <vt:lpstr>游ゴシック Medium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Ebata Takashi（江畑 高志）</dc:creator>
  <cp:lastModifiedBy>Ebata Takashi（江畑 高志）</cp:lastModifiedBy>
  <cp:revision>12</cp:revision>
  <dcterms:created xsi:type="dcterms:W3CDTF">2021-08-15T19:14:31Z</dcterms:created>
  <dcterms:modified xsi:type="dcterms:W3CDTF">2021-08-31T16:56:31Z</dcterms:modified>
</cp:coreProperties>
</file>