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201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278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686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5" pos="7015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391" userDrawn="1">
          <p15:clr>
            <a:srgbClr val="A4A3A4"/>
          </p15:clr>
        </p15:guide>
        <p15:guide id="18" orient="horz" pos="913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0" orient="horz" pos="2614" userDrawn="1">
          <p15:clr>
            <a:srgbClr val="A4A3A4"/>
          </p15:clr>
        </p15:guide>
        <p15:guide id="21" pos="6448" userDrawn="1">
          <p15:clr>
            <a:srgbClr val="A4A3A4"/>
          </p15:clr>
        </p15:guide>
        <p15:guide id="22" pos="1890" userDrawn="1">
          <p15:clr>
            <a:srgbClr val="A4A3A4"/>
          </p15:clr>
        </p15:guide>
        <p15:guide id="23" pos="5790" userDrawn="1">
          <p15:clr>
            <a:srgbClr val="A4A3A4"/>
          </p15:clr>
        </p15:guide>
        <p15:guide id="24" pos="3613" userDrawn="1">
          <p15:clr>
            <a:srgbClr val="A4A3A4"/>
          </p15:clr>
        </p15:guide>
        <p15:guide id="25" pos="4067" userDrawn="1">
          <p15:clr>
            <a:srgbClr val="A4A3A4"/>
          </p15:clr>
        </p15:guide>
        <p15:guide id="26" pos="5370" userDrawn="1">
          <p15:clr>
            <a:srgbClr val="A4A3A4"/>
          </p15:clr>
        </p15:guide>
        <p15:guide id="27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4899" autoAdjust="0"/>
  </p:normalViewPr>
  <p:slideViewPr>
    <p:cSldViewPr snapToGrid="0" showGuides="1">
      <p:cViewPr varScale="1">
        <p:scale>
          <a:sx n="73" d="100"/>
          <a:sy n="73" d="100"/>
        </p:scale>
        <p:origin x="998" y="72"/>
      </p:cViewPr>
      <p:guideLst>
        <p:guide orient="horz" pos="3521"/>
        <p:guide pos="6902"/>
        <p:guide orient="horz" pos="4201"/>
        <p:guide pos="211"/>
        <p:guide pos="7446"/>
        <p:guide orient="horz" pos="3816"/>
        <p:guide orient="horz" pos="278"/>
        <p:guide orient="horz" pos="3861"/>
        <p:guide pos="438"/>
        <p:guide pos="7242"/>
        <p:guide orient="horz" pos="686"/>
        <p:guide pos="665"/>
        <p:guide pos="778"/>
        <p:guide pos="7015"/>
        <p:guide pos="7129"/>
        <p:guide orient="horz" pos="391"/>
        <p:guide orient="horz" pos="913"/>
        <p:guide orient="horz" pos="2160"/>
        <p:guide orient="horz" pos="2614"/>
        <p:guide pos="6448"/>
        <p:guide pos="1890"/>
        <p:guide pos="5790"/>
        <p:guide pos="3613"/>
        <p:guide pos="4067"/>
        <p:guide pos="537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20.png"/><Relationship Id="rId4" Type="http://schemas.openxmlformats.org/officeDocument/2006/relationships/image" Target="../media/image13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0.png"/><Relationship Id="rId7" Type="http://schemas.openxmlformats.org/officeDocument/2006/relationships/image" Target="../media/image2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0.png"/><Relationship Id="rId7" Type="http://schemas.openxmlformats.org/officeDocument/2006/relationships/image" Target="../media/image2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図形&#10;&#10;中程度の精度で自動的に生成された説明">
            <a:extLst>
              <a:ext uri="{FF2B5EF4-FFF2-40B4-BE49-F238E27FC236}">
                <a16:creationId xmlns:a16="http://schemas.microsoft.com/office/drawing/2014/main" id="{1914E3D0-AF20-474C-987B-56A8DCF3D6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15"/>
          <a:stretch/>
        </p:blipFill>
        <p:spPr>
          <a:xfrm>
            <a:off x="151240" y="5927834"/>
            <a:ext cx="3737993" cy="48534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4261" y="5824396"/>
            <a:ext cx="1473994" cy="735363"/>
          </a:xfrm>
          <a:prstGeom prst="rect">
            <a:avLst/>
          </a:prstGeom>
        </p:spPr>
      </p:pic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7CDC099-8E5C-429B-929B-7A26F6E753B3}"/>
              </a:ext>
            </a:extLst>
          </p:cNvPr>
          <p:cNvGrpSpPr/>
          <p:nvPr/>
        </p:nvGrpSpPr>
        <p:grpSpPr>
          <a:xfrm>
            <a:off x="0" y="0"/>
            <a:ext cx="12192000" cy="5408613"/>
            <a:chOff x="0" y="0"/>
            <a:chExt cx="12192000" cy="5408613"/>
          </a:xfrm>
        </p:grpSpPr>
        <p:pic>
          <p:nvPicPr>
            <p:cNvPr id="9" name="図 8" descr="テキスト&#10;&#10;自動的に生成された説明">
              <a:extLst>
                <a:ext uri="{FF2B5EF4-FFF2-40B4-BE49-F238E27FC236}">
                  <a16:creationId xmlns:a16="http://schemas.microsoft.com/office/drawing/2014/main" id="{50342C56-BD64-4201-8DE4-DFACF6E5D3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09" b="3719"/>
            <a:stretch/>
          </p:blipFill>
          <p:spPr>
            <a:xfrm>
              <a:off x="0" y="0"/>
              <a:ext cx="12192000" cy="5408613"/>
            </a:xfrm>
            <a:prstGeom prst="rect">
              <a:avLst/>
            </a:prstGeom>
          </p:spPr>
        </p:pic>
        <p:pic>
          <p:nvPicPr>
            <p:cNvPr id="10" name="図 9" descr="テキスト&#10;&#10;自動的に生成された説明">
              <a:extLst>
                <a:ext uri="{FF2B5EF4-FFF2-40B4-BE49-F238E27FC236}">
                  <a16:creationId xmlns:a16="http://schemas.microsoft.com/office/drawing/2014/main" id="{F8D24792-0B39-4B37-8971-D171E55D38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18113" y="0"/>
              <a:ext cx="3943847" cy="1094334"/>
            </a:xfrm>
            <a:prstGeom prst="rect">
              <a:avLst/>
            </a:prstGeom>
          </p:spPr>
        </p:pic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CF7C4CF-3582-4D37-9CB4-AD5BCE97764A}"/>
              </a:ext>
            </a:extLst>
          </p:cNvPr>
          <p:cNvSpPr txBox="1"/>
          <p:nvPr/>
        </p:nvSpPr>
        <p:spPr>
          <a:xfrm>
            <a:off x="237628" y="5529425"/>
            <a:ext cx="3586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</p:spTree>
    <p:extLst>
      <p:ext uri="{BB962C8B-B14F-4D97-AF65-F5344CB8AC3E}">
        <p14:creationId xmlns:p14="http://schemas.microsoft.com/office/powerpoint/2010/main" val="413414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テキスト&#10;&#10;自動的に生成された説明">
            <a:extLst>
              <a:ext uri="{FF2B5EF4-FFF2-40B4-BE49-F238E27FC236}">
                <a16:creationId xmlns:a16="http://schemas.microsoft.com/office/drawing/2014/main" id="{47665256-7D5A-40D0-BEE7-C18740514C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581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6C6BEB7-9C66-4F25-9284-5F8CE8F01DC0}"/>
              </a:ext>
            </a:extLst>
          </p:cNvPr>
          <p:cNvGrpSpPr/>
          <p:nvPr/>
        </p:nvGrpSpPr>
        <p:grpSpPr>
          <a:xfrm>
            <a:off x="6101796" y="1758039"/>
            <a:ext cx="4154298" cy="1872948"/>
            <a:chOff x="4355306" y="2271402"/>
            <a:chExt cx="5941603" cy="2678748"/>
          </a:xfrm>
        </p:grpSpPr>
        <p:pic>
          <p:nvPicPr>
            <p:cNvPr id="22" name="図 21" descr="木製テーブルの上に置いている様々な書類&#10;&#10;低い精度で自動的に生成された説明">
              <a:extLst>
                <a:ext uri="{FF2B5EF4-FFF2-40B4-BE49-F238E27FC236}">
                  <a16:creationId xmlns:a16="http://schemas.microsoft.com/office/drawing/2014/main" id="{991315DB-4776-458C-A40D-1B2CB572EA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52" t="2579" r="752" b="6700"/>
            <a:stretch/>
          </p:blipFill>
          <p:spPr>
            <a:xfrm>
              <a:off x="4355306" y="2271402"/>
              <a:ext cx="1981199" cy="2678748"/>
            </a:xfrm>
            <a:prstGeom prst="rect">
              <a:avLst/>
            </a:prstGeom>
          </p:spPr>
        </p:pic>
        <p:pic>
          <p:nvPicPr>
            <p:cNvPr id="23" name="図 22" descr="屋内, 異なる, 座る, 多い が含まれている画像&#10;&#10;自動的に生成された説明">
              <a:extLst>
                <a:ext uri="{FF2B5EF4-FFF2-40B4-BE49-F238E27FC236}">
                  <a16:creationId xmlns:a16="http://schemas.microsoft.com/office/drawing/2014/main" id="{5E51F2BE-6464-4603-ACA0-5F5598AAA7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" t="1122" r="-169" b="8157"/>
            <a:stretch/>
          </p:blipFill>
          <p:spPr>
            <a:xfrm>
              <a:off x="6322408" y="2271402"/>
              <a:ext cx="1981199" cy="2678748"/>
            </a:xfrm>
            <a:prstGeom prst="rect">
              <a:avLst/>
            </a:prstGeom>
          </p:spPr>
        </p:pic>
        <p:pic>
          <p:nvPicPr>
            <p:cNvPr id="24" name="図 23" descr="テーブルの上にあるいろんな食べ物&#10;&#10;自動的に生成された説明">
              <a:extLst>
                <a:ext uri="{FF2B5EF4-FFF2-40B4-BE49-F238E27FC236}">
                  <a16:creationId xmlns:a16="http://schemas.microsoft.com/office/drawing/2014/main" id="{A249CC24-FE6D-43A3-80B3-BCE13D6EC5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26" b="5453"/>
            <a:stretch/>
          </p:blipFill>
          <p:spPr>
            <a:xfrm>
              <a:off x="8296659" y="2271402"/>
              <a:ext cx="2000250" cy="2678748"/>
            </a:xfrm>
            <a:prstGeom prst="rect">
              <a:avLst/>
            </a:prstGeom>
          </p:spPr>
        </p:pic>
      </p:grp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B36B107-FE45-4920-9387-6F102C29C5C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10019327" y="535132"/>
            <a:ext cx="1369776" cy="311794"/>
          </a:xfrm>
          <a:prstGeom prst="rect">
            <a:avLst/>
          </a:prstGeom>
        </p:spPr>
      </p:pic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C10435C-16C5-49F9-BD38-85ECD4B8F131}"/>
              </a:ext>
            </a:extLst>
          </p:cNvPr>
          <p:cNvGrpSpPr/>
          <p:nvPr/>
        </p:nvGrpSpPr>
        <p:grpSpPr>
          <a:xfrm>
            <a:off x="5968848" y="4844642"/>
            <a:ext cx="4363453" cy="1283236"/>
            <a:chOff x="5968848" y="4844642"/>
            <a:chExt cx="4363453" cy="1283236"/>
          </a:xfrm>
        </p:grpSpPr>
        <p:pic>
          <p:nvPicPr>
            <p:cNvPr id="34" name="図 33" descr="グラフ, 折れ線グラフ&#10;&#10;自動的に生成された説明">
              <a:extLst>
                <a:ext uri="{FF2B5EF4-FFF2-40B4-BE49-F238E27FC236}">
                  <a16:creationId xmlns:a16="http://schemas.microsoft.com/office/drawing/2014/main" id="{0FCD155D-AAEA-4664-905D-7FF4FEAAA5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39627" b="10821"/>
            <a:stretch/>
          </p:blipFill>
          <p:spPr>
            <a:xfrm>
              <a:off x="5968848" y="5011144"/>
              <a:ext cx="4363453" cy="1116734"/>
            </a:xfrm>
            <a:prstGeom prst="rect">
              <a:avLst/>
            </a:prstGeom>
          </p:spPr>
        </p:pic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B27C36C-5DA9-4ED0-872F-A24A4061A0E3}"/>
                </a:ext>
              </a:extLst>
            </p:cNvPr>
            <p:cNvGrpSpPr/>
            <p:nvPr/>
          </p:nvGrpSpPr>
          <p:grpSpPr>
            <a:xfrm>
              <a:off x="6424504" y="4844642"/>
              <a:ext cx="3195320" cy="438640"/>
              <a:chOff x="6424504" y="4844642"/>
              <a:chExt cx="3195320" cy="438640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18B3409-C4A8-48AF-B768-62DAA4719850}"/>
                  </a:ext>
                </a:extLst>
              </p:cNvPr>
              <p:cNvSpPr/>
              <p:nvPr/>
            </p:nvSpPr>
            <p:spPr>
              <a:xfrm>
                <a:off x="6424504" y="5014042"/>
                <a:ext cx="0" cy="269240"/>
              </a:xfrm>
              <a:custGeom>
                <a:avLst/>
                <a:gdLst>
                  <a:gd name="connsiteX0" fmla="*/ 0 w 0"/>
                  <a:gd name="connsiteY0" fmla="*/ 0 h 269240"/>
                  <a:gd name="connsiteX1" fmla="*/ 0 w 0"/>
                  <a:gd name="connsiteY1" fmla="*/ 269240 h 26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269240">
                    <a:moveTo>
                      <a:pt x="0" y="0"/>
                    </a:moveTo>
                    <a:lnTo>
                      <a:pt x="0" y="269240"/>
                    </a:lnTo>
                  </a:path>
                </a:pathLst>
              </a:custGeom>
              <a:noFill/>
              <a:ln>
                <a:solidFill>
                  <a:srgbClr val="9090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80A1A69E-6681-4BC2-9B61-9D3B94854106}"/>
                  </a:ext>
                </a:extLst>
              </p:cNvPr>
              <p:cNvSpPr/>
              <p:nvPr/>
            </p:nvSpPr>
            <p:spPr>
              <a:xfrm>
                <a:off x="7618304" y="4859736"/>
                <a:ext cx="0" cy="144000"/>
              </a:xfrm>
              <a:custGeom>
                <a:avLst/>
                <a:gdLst>
                  <a:gd name="connsiteX0" fmla="*/ 0 w 0"/>
                  <a:gd name="connsiteY0" fmla="*/ 0 h 269240"/>
                  <a:gd name="connsiteX1" fmla="*/ 0 w 0"/>
                  <a:gd name="connsiteY1" fmla="*/ 269240 h 26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269240">
                    <a:moveTo>
                      <a:pt x="0" y="0"/>
                    </a:moveTo>
                    <a:lnTo>
                      <a:pt x="0" y="269240"/>
                    </a:lnTo>
                  </a:path>
                </a:pathLst>
              </a:custGeom>
              <a:noFill/>
              <a:ln>
                <a:solidFill>
                  <a:srgbClr val="9090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CCF9458-804E-4C1F-8FEA-2A9428261D1F}"/>
                  </a:ext>
                </a:extLst>
              </p:cNvPr>
              <p:cNvSpPr/>
              <p:nvPr/>
            </p:nvSpPr>
            <p:spPr>
              <a:xfrm>
                <a:off x="9619824" y="4844642"/>
                <a:ext cx="0" cy="144000"/>
              </a:xfrm>
              <a:custGeom>
                <a:avLst/>
                <a:gdLst>
                  <a:gd name="connsiteX0" fmla="*/ 0 w 0"/>
                  <a:gd name="connsiteY0" fmla="*/ 0 h 269240"/>
                  <a:gd name="connsiteX1" fmla="*/ 0 w 0"/>
                  <a:gd name="connsiteY1" fmla="*/ 269240 h 26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269240">
                    <a:moveTo>
                      <a:pt x="0" y="0"/>
                    </a:moveTo>
                    <a:lnTo>
                      <a:pt x="0" y="269240"/>
                    </a:lnTo>
                  </a:path>
                </a:pathLst>
              </a:custGeom>
              <a:noFill/>
              <a:ln>
                <a:solidFill>
                  <a:srgbClr val="9090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pic>
        <p:nvPicPr>
          <p:cNvPr id="42" name="図 41">
            <a:extLst>
              <a:ext uri="{FF2B5EF4-FFF2-40B4-BE49-F238E27FC236}">
                <a16:creationId xmlns:a16="http://schemas.microsoft.com/office/drawing/2014/main" id="{0B425D57-411B-4D5A-AB28-7D8643BFEB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403" y="6131300"/>
            <a:ext cx="1502966" cy="86591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527EB559-048E-4293-9A91-8F4D3A58477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8689" y="587000"/>
            <a:ext cx="1710478" cy="204988"/>
          </a:xfrm>
          <a:prstGeom prst="rect">
            <a:avLst/>
          </a:prstGeom>
        </p:spPr>
      </p:pic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DAE7FBE-D9B5-4EC9-9FE3-66C38C9EDD6A}"/>
              </a:ext>
            </a:extLst>
          </p:cNvPr>
          <p:cNvGrpSpPr/>
          <p:nvPr/>
        </p:nvGrpSpPr>
        <p:grpSpPr>
          <a:xfrm>
            <a:off x="329883" y="6600158"/>
            <a:ext cx="2506692" cy="92183"/>
            <a:chOff x="329883" y="6600158"/>
            <a:chExt cx="2506692" cy="92183"/>
          </a:xfrm>
        </p:grpSpPr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C976EE6C-6E60-4706-A8A9-54D17D7AB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73E7C34B-E63B-4CDE-B307-064F2C8C4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pic>
        <p:nvPicPr>
          <p:cNvPr id="8" name="図 7" descr="図形&#10;&#10;中程度の精度で自動的に生成された説明">
            <a:extLst>
              <a:ext uri="{FF2B5EF4-FFF2-40B4-BE49-F238E27FC236}">
                <a16:creationId xmlns:a16="http://schemas.microsoft.com/office/drawing/2014/main" id="{988743CA-D58B-46DC-94EB-7B715597531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27" y="514112"/>
            <a:ext cx="9509852" cy="4691195"/>
          </a:xfrm>
          <a:prstGeom prst="rect">
            <a:avLst/>
          </a:prstGeom>
        </p:spPr>
      </p:pic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31636A2-D670-4B47-BFF8-6CFF2140406E}"/>
              </a:ext>
            </a:extLst>
          </p:cNvPr>
          <p:cNvGrpSpPr/>
          <p:nvPr/>
        </p:nvGrpSpPr>
        <p:grpSpPr>
          <a:xfrm>
            <a:off x="6045640" y="1576207"/>
            <a:ext cx="3915414" cy="215444"/>
            <a:chOff x="5600296" y="1836635"/>
            <a:chExt cx="3915414" cy="215444"/>
          </a:xfrm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1A0837F-A5E8-4548-88AE-771E393E54CD}"/>
                </a:ext>
              </a:extLst>
            </p:cNvPr>
            <p:cNvSpPr txBox="1"/>
            <p:nvPr/>
          </p:nvSpPr>
          <p:spPr>
            <a:xfrm>
              <a:off x="5600296" y="1836635"/>
              <a:ext cx="118968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2020</a:t>
              </a:r>
              <a:r>
                <a:rPr lang="ja-JP" altLang="en-US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年</a:t>
              </a:r>
              <a:r>
                <a:rPr lang="en-US" altLang="ja-JP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11</a:t>
              </a:r>
              <a:r>
                <a:rPr lang="ja-JP" altLang="en-US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月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C0E67A0C-6F6E-4FD3-9D5E-0CD643FE5CB1}"/>
                </a:ext>
              </a:extLst>
            </p:cNvPr>
            <p:cNvSpPr txBox="1"/>
            <p:nvPr/>
          </p:nvSpPr>
          <p:spPr>
            <a:xfrm>
              <a:off x="6946234" y="1836635"/>
              <a:ext cx="118968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2021</a:t>
              </a:r>
              <a:r>
                <a:rPr lang="ja-JP" altLang="en-US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年</a:t>
              </a:r>
              <a:r>
                <a:rPr lang="en-US" altLang="ja-JP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2</a:t>
              </a:r>
              <a:r>
                <a:rPr lang="ja-JP" altLang="en-US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月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80BA0EA9-1462-46EA-A595-E11439BBC39A}"/>
                </a:ext>
              </a:extLst>
            </p:cNvPr>
            <p:cNvSpPr txBox="1"/>
            <p:nvPr/>
          </p:nvSpPr>
          <p:spPr>
            <a:xfrm>
              <a:off x="8326030" y="1836635"/>
              <a:ext cx="118968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2021</a:t>
              </a:r>
              <a:r>
                <a:rPr lang="ja-JP" altLang="en-US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年</a:t>
              </a:r>
              <a:r>
                <a:rPr lang="en-US" altLang="ja-JP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7</a:t>
              </a:r>
              <a:r>
                <a:rPr lang="ja-JP" altLang="en-US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1687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テキスト&#10;&#10;自動的に生成された説明">
            <a:extLst>
              <a:ext uri="{FF2B5EF4-FFF2-40B4-BE49-F238E27FC236}">
                <a16:creationId xmlns:a16="http://schemas.microsoft.com/office/drawing/2014/main" id="{47665256-7D5A-40D0-BEE7-C18740514C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581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B36B107-FE45-4920-9387-6F102C29C5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10019327" y="535132"/>
            <a:ext cx="1369776" cy="311794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527EB559-048E-4293-9A91-8F4D3A58477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8689" y="587000"/>
            <a:ext cx="1710478" cy="204988"/>
          </a:xfrm>
          <a:prstGeom prst="rect">
            <a:avLst/>
          </a:prstGeom>
        </p:spPr>
      </p:pic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DAE7FBE-D9B5-4EC9-9FE3-66C38C9EDD6A}"/>
              </a:ext>
            </a:extLst>
          </p:cNvPr>
          <p:cNvGrpSpPr/>
          <p:nvPr/>
        </p:nvGrpSpPr>
        <p:grpSpPr>
          <a:xfrm>
            <a:off x="329883" y="6600158"/>
            <a:ext cx="2506692" cy="92183"/>
            <a:chOff x="329883" y="6600158"/>
            <a:chExt cx="2506692" cy="92183"/>
          </a:xfrm>
        </p:grpSpPr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C976EE6C-6E60-4706-A8A9-54D17D7AB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73E7C34B-E63B-4CDE-B307-064F2C8C4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pic>
        <p:nvPicPr>
          <p:cNvPr id="51" name="図 50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F3D4FED9-4423-494A-99D7-E4081540474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6" r="24405"/>
          <a:stretch/>
        </p:blipFill>
        <p:spPr>
          <a:xfrm>
            <a:off x="2700953" y="2281747"/>
            <a:ext cx="1829735" cy="2283143"/>
          </a:xfrm>
          <a:prstGeom prst="rect">
            <a:avLst/>
          </a:prstGeom>
        </p:spPr>
      </p:pic>
      <p:pic>
        <p:nvPicPr>
          <p:cNvPr id="52" name="図 51" descr="会社名&#10;&#10;中程度の精度で自動的に生成された説明">
            <a:extLst>
              <a:ext uri="{FF2B5EF4-FFF2-40B4-BE49-F238E27FC236}">
                <a16:creationId xmlns:a16="http://schemas.microsoft.com/office/drawing/2014/main" id="{364CC196-DC03-4DF9-AFDA-76C63CDA09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128" y="2256372"/>
            <a:ext cx="3400425" cy="2283143"/>
          </a:xfrm>
          <a:prstGeom prst="rect">
            <a:avLst/>
          </a:prstGeom>
        </p:spPr>
      </p:pic>
      <p:pic>
        <p:nvPicPr>
          <p:cNvPr id="4" name="図 3" descr="図形&#10;&#10;中程度の精度で自動的に生成された説明">
            <a:extLst>
              <a:ext uri="{FF2B5EF4-FFF2-40B4-BE49-F238E27FC236}">
                <a16:creationId xmlns:a16="http://schemas.microsoft.com/office/drawing/2014/main" id="{C066AF95-C862-4FB2-B3C8-C7FEE395113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02" y="490264"/>
            <a:ext cx="8185345" cy="1609914"/>
          </a:xfrm>
          <a:prstGeom prst="rect">
            <a:avLst/>
          </a:prstGeom>
        </p:spPr>
      </p:pic>
      <p:pic>
        <p:nvPicPr>
          <p:cNvPr id="7" name="図 6" descr="図形&#10;&#10;中程度の精度で自動的に生成された説明">
            <a:extLst>
              <a:ext uri="{FF2B5EF4-FFF2-40B4-BE49-F238E27FC236}">
                <a16:creationId xmlns:a16="http://schemas.microsoft.com/office/drawing/2014/main" id="{A8596F3C-D50A-4B6E-A182-9347B7A766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031" y="4765482"/>
            <a:ext cx="9271552" cy="138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165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テキスト&#10;&#10;自動的に生成された説明">
            <a:extLst>
              <a:ext uri="{FF2B5EF4-FFF2-40B4-BE49-F238E27FC236}">
                <a16:creationId xmlns:a16="http://schemas.microsoft.com/office/drawing/2014/main" id="{47665256-7D5A-40D0-BEE7-C18740514C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581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7" name="図 26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B36B107-FE45-4920-9387-6F102C29C5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10019327" y="535132"/>
            <a:ext cx="1369776" cy="311794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527EB559-048E-4293-9A91-8F4D3A58477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8689" y="587000"/>
            <a:ext cx="1710478" cy="204988"/>
          </a:xfrm>
          <a:prstGeom prst="rect">
            <a:avLst/>
          </a:prstGeom>
        </p:spPr>
      </p:pic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DAE7FBE-D9B5-4EC9-9FE3-66C38C9EDD6A}"/>
              </a:ext>
            </a:extLst>
          </p:cNvPr>
          <p:cNvGrpSpPr/>
          <p:nvPr/>
        </p:nvGrpSpPr>
        <p:grpSpPr>
          <a:xfrm>
            <a:off x="329883" y="6600158"/>
            <a:ext cx="2506692" cy="92183"/>
            <a:chOff x="329883" y="6600158"/>
            <a:chExt cx="2506692" cy="92183"/>
          </a:xfrm>
        </p:grpSpPr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C976EE6C-6E60-4706-A8A9-54D17D7AB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73E7C34B-E63B-4CDE-B307-064F2C8C4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pic>
        <p:nvPicPr>
          <p:cNvPr id="22" name="図 21" descr="屋内, 座る, テーブル, 異なる が含まれている画像&#10;&#10;自動的に生成された説明">
            <a:extLst>
              <a:ext uri="{FF2B5EF4-FFF2-40B4-BE49-F238E27FC236}">
                <a16:creationId xmlns:a16="http://schemas.microsoft.com/office/drawing/2014/main" id="{DEF29653-C4D2-4D2E-843F-04E7217771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460" y="2472328"/>
            <a:ext cx="8143875" cy="3529013"/>
          </a:xfrm>
          <a:prstGeom prst="rect">
            <a:avLst/>
          </a:prstGeom>
        </p:spPr>
      </p:pic>
      <p:pic>
        <p:nvPicPr>
          <p:cNvPr id="4" name="図 3" descr="図形&#10;&#10;中程度の精度で自動的に生成された説明">
            <a:extLst>
              <a:ext uri="{FF2B5EF4-FFF2-40B4-BE49-F238E27FC236}">
                <a16:creationId xmlns:a16="http://schemas.microsoft.com/office/drawing/2014/main" id="{7FD08155-714B-4EB0-AD9D-DD643464BD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5" y="484590"/>
            <a:ext cx="8952894" cy="187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899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テキスト&#10;&#10;自動的に生成された説明">
            <a:extLst>
              <a:ext uri="{FF2B5EF4-FFF2-40B4-BE49-F238E27FC236}">
                <a16:creationId xmlns:a16="http://schemas.microsoft.com/office/drawing/2014/main" id="{47665256-7D5A-40D0-BEE7-C18740514C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581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B36B107-FE45-4920-9387-6F102C29C5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10019327" y="535132"/>
            <a:ext cx="1369776" cy="311794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527EB559-048E-4293-9A91-8F4D3A58477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8689" y="587000"/>
            <a:ext cx="1710478" cy="204988"/>
          </a:xfrm>
          <a:prstGeom prst="rect">
            <a:avLst/>
          </a:prstGeom>
        </p:spPr>
      </p:pic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DAE7FBE-D9B5-4EC9-9FE3-66C38C9EDD6A}"/>
              </a:ext>
            </a:extLst>
          </p:cNvPr>
          <p:cNvGrpSpPr/>
          <p:nvPr/>
        </p:nvGrpSpPr>
        <p:grpSpPr>
          <a:xfrm>
            <a:off x="329883" y="6600158"/>
            <a:ext cx="2506692" cy="92183"/>
            <a:chOff x="329883" y="6600158"/>
            <a:chExt cx="2506692" cy="92183"/>
          </a:xfrm>
        </p:grpSpPr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C976EE6C-6E60-4706-A8A9-54D17D7AB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73E7C34B-E63B-4CDE-B307-064F2C8C4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C2627D1-CFB2-4FFB-996A-F1ADC733FA74}"/>
              </a:ext>
            </a:extLst>
          </p:cNvPr>
          <p:cNvSpPr txBox="1"/>
          <p:nvPr/>
        </p:nvSpPr>
        <p:spPr>
          <a:xfrm>
            <a:off x="3564843" y="2475052"/>
            <a:ext cx="21595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altLang="ja-JP" b="1" i="0" dirty="0">
                <a:solidFill>
                  <a:srgbClr val="3A3A3A"/>
                </a:solidFill>
                <a:effectLst/>
                <a:latin typeface="Noto Sans JP"/>
              </a:rPr>
              <a:t>A1</a:t>
            </a:r>
            <a:r>
              <a:rPr lang="ja-JP" altLang="en-US" b="1" i="0" dirty="0">
                <a:solidFill>
                  <a:srgbClr val="3A3A3A"/>
                </a:solidFill>
                <a:effectLst/>
                <a:latin typeface="Noto Sans JP"/>
              </a:rPr>
              <a:t>セット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  <a:t>W300×H500×D300mm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  <a:t>¥30,000</a:t>
            </a:r>
          </a:p>
        </p:txBody>
      </p:sp>
      <p:pic>
        <p:nvPicPr>
          <p:cNvPr id="17" name="図 16" descr="ダイアグラム&#10;&#10;自動的に生成された説明">
            <a:extLst>
              <a:ext uri="{FF2B5EF4-FFF2-40B4-BE49-F238E27FC236}">
                <a16:creationId xmlns:a16="http://schemas.microsoft.com/office/drawing/2014/main" id="{87491194-5EE8-43E3-8DBA-23420CB51FB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35"/>
          <a:stretch/>
        </p:blipFill>
        <p:spPr>
          <a:xfrm>
            <a:off x="1277890" y="1463802"/>
            <a:ext cx="9650413" cy="4048215"/>
          </a:xfrm>
          <a:prstGeom prst="rect">
            <a:avLst/>
          </a:prstGeom>
        </p:spPr>
      </p:pic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47C893E2-821C-4CD6-82A8-8DAA78CEE991}"/>
              </a:ext>
            </a:extLst>
          </p:cNvPr>
          <p:cNvSpPr/>
          <p:nvPr/>
        </p:nvSpPr>
        <p:spPr>
          <a:xfrm>
            <a:off x="2925262" y="5502972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 descr="図形&#10;&#10;中程度の精度で自動的に生成された説明">
            <a:extLst>
              <a:ext uri="{FF2B5EF4-FFF2-40B4-BE49-F238E27FC236}">
                <a16:creationId xmlns:a16="http://schemas.microsoft.com/office/drawing/2014/main" id="{A764D3A3-9352-49D4-BE99-F338EE8B7A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57" y="505880"/>
            <a:ext cx="1850985" cy="750924"/>
          </a:xfrm>
          <a:prstGeom prst="rect">
            <a:avLst/>
          </a:prstGeom>
        </p:spPr>
      </p:pic>
      <p:pic>
        <p:nvPicPr>
          <p:cNvPr id="6" name="図 5" descr="図形&#10;&#10;中程度の精度で自動的に生成された説明">
            <a:extLst>
              <a:ext uri="{FF2B5EF4-FFF2-40B4-BE49-F238E27FC236}">
                <a16:creationId xmlns:a16="http://schemas.microsoft.com/office/drawing/2014/main" id="{06AEEAD0-76CC-4981-A0A1-D6D55D3BAC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935" y="5533784"/>
            <a:ext cx="8794951" cy="858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60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25</Words>
  <Application>Microsoft Office PowerPoint</Application>
  <PresentationFormat>ワイド画面</PresentationFormat>
  <Paragraphs>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A-OTF 新ゴ Pr6N R</vt:lpstr>
      <vt:lpstr>Noto Sans JP</vt:lpstr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6</cp:revision>
  <dcterms:created xsi:type="dcterms:W3CDTF">2021-08-29T03:49:55Z</dcterms:created>
  <dcterms:modified xsi:type="dcterms:W3CDTF">2021-08-29T12:46:00Z</dcterms:modified>
</cp:coreProperties>
</file>