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6" r:id="rId3"/>
    <p:sldId id="260" r:id="rId4"/>
    <p:sldId id="261" r:id="rId5"/>
    <p:sldId id="264" r:id="rId6"/>
  </p:sldIdLst>
  <p:sldSz cx="10691813" cy="7559675"/>
  <p:notesSz cx="9144000" cy="6858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192" userDrawn="1">
          <p15:clr>
            <a:srgbClr val="A4A3A4"/>
          </p15:clr>
        </p15:guide>
        <p15:guide id="3" pos="6543" userDrawn="1">
          <p15:clr>
            <a:srgbClr val="A4A3A4"/>
          </p15:clr>
        </p15:guide>
        <p15:guide id="4" orient="horz" pos="657" userDrawn="1">
          <p15:clr>
            <a:srgbClr val="A4A3A4"/>
          </p15:clr>
        </p15:guide>
        <p15:guide id="5" orient="horz" pos="4536" userDrawn="1">
          <p15:clr>
            <a:srgbClr val="A4A3A4"/>
          </p15:clr>
        </p15:guide>
        <p15:guide id="6" pos="3368" userDrawn="1">
          <p15:clr>
            <a:srgbClr val="A4A3A4"/>
          </p15:clr>
        </p15:guide>
        <p15:guide id="7" pos="2460" userDrawn="1">
          <p15:clr>
            <a:srgbClr val="A4A3A4"/>
          </p15:clr>
        </p15:guide>
        <p15:guide id="8" orient="horz" pos="4037" userDrawn="1">
          <p15:clr>
            <a:srgbClr val="A4A3A4"/>
          </p15:clr>
        </p15:guide>
        <p15:guide id="9" orient="horz" pos="4014" userDrawn="1">
          <p15:clr>
            <a:srgbClr val="A4A3A4"/>
          </p15:clr>
        </p15:guide>
        <p15:guide id="10" pos="328" userDrawn="1">
          <p15:clr>
            <a:srgbClr val="A4A3A4"/>
          </p15:clr>
        </p15:guide>
        <p15:guide id="11" pos="6407" userDrawn="1">
          <p15:clr>
            <a:srgbClr val="A4A3A4"/>
          </p15:clr>
        </p15:guide>
        <p15:guide id="12" orient="horz" pos="226" userDrawn="1">
          <p15:clr>
            <a:srgbClr val="A4A3A4"/>
          </p15:clr>
        </p15:guide>
        <p15:guide id="13" orient="horz" pos="453" userDrawn="1">
          <p15:clr>
            <a:srgbClr val="A4A3A4"/>
          </p15:clr>
        </p15:guide>
        <p15:guide id="14" pos="6180" userDrawn="1">
          <p15:clr>
            <a:srgbClr val="A4A3A4"/>
          </p15:clr>
        </p15:guide>
        <p15:guide id="15" pos="555" userDrawn="1">
          <p15:clr>
            <a:srgbClr val="A4A3A4"/>
          </p15:clr>
        </p15:guide>
        <p15:guide id="16" orient="horz" pos="884" userDrawn="1">
          <p15:clr>
            <a:srgbClr val="A4A3A4"/>
          </p15:clr>
        </p15:guide>
        <p15:guide id="17" orient="horz" pos="2132" userDrawn="1">
          <p15:clr>
            <a:srgbClr val="A4A3A4"/>
          </p15:clr>
        </p15:guide>
        <p15:guide id="18" orient="horz" pos="771" userDrawn="1">
          <p15:clr>
            <a:srgbClr val="A4A3A4"/>
          </p15:clr>
        </p15:guide>
        <p15:guide id="19" orient="horz" pos="3696" userDrawn="1">
          <p15:clr>
            <a:srgbClr val="A4A3A4"/>
          </p15:clr>
        </p15:guide>
        <p15:guide id="20" pos="6089" userDrawn="1">
          <p15:clr>
            <a:srgbClr val="A4A3A4"/>
          </p15:clr>
        </p15:guide>
        <p15:guide id="21" pos="759" userDrawn="1">
          <p15:clr>
            <a:srgbClr val="A4A3A4"/>
          </p15:clr>
        </p15:guide>
        <p15:guide id="22" pos="5976" userDrawn="1">
          <p15:clr>
            <a:srgbClr val="A4A3A4"/>
          </p15:clr>
        </p15:guide>
        <p15:guide id="23" pos="3572" userDrawn="1">
          <p15:clr>
            <a:srgbClr val="A4A3A4"/>
          </p15:clr>
        </p15:guide>
        <p15:guide id="24" orient="horz" pos="499" userDrawn="1">
          <p15:clr>
            <a:srgbClr val="A4A3A4"/>
          </p15:clr>
        </p15:guide>
        <p15:guide id="25" pos="3163" userDrawn="1">
          <p15:clr>
            <a:srgbClr val="A4A3A4"/>
          </p15:clr>
        </p15:guide>
        <p15:guide id="26" orient="horz" pos="2562" userDrawn="1">
          <p15:clr>
            <a:srgbClr val="A4A3A4"/>
          </p15:clr>
        </p15:guide>
        <p15:guide id="27" orient="horz" pos="4218" userDrawn="1">
          <p15:clr>
            <a:srgbClr val="A4A3A4"/>
          </p15:clr>
        </p15:guide>
        <p15:guide id="28" orient="horz" pos="2653" userDrawn="1">
          <p15:clr>
            <a:srgbClr val="A4A3A4"/>
          </p15:clr>
        </p15:guide>
        <p15:guide id="29" pos="4864" userDrawn="1">
          <p15:clr>
            <a:srgbClr val="A4A3A4"/>
          </p15:clr>
        </p15:guide>
        <p15:guide id="30" orient="horz" pos="2971" userDrawn="1">
          <p15:clr>
            <a:srgbClr val="A4A3A4"/>
          </p15:clr>
        </p15:guide>
        <p15:guide id="31" pos="6497" userDrawn="1">
          <p15:clr>
            <a:srgbClr val="A4A3A4"/>
          </p15:clr>
        </p15:guide>
        <p15:guide id="32" pos="1349" userDrawn="1">
          <p15:clr>
            <a:srgbClr val="A4A3A4"/>
          </p15:clr>
        </p15:guide>
        <p15:guide id="33" pos="5068" userDrawn="1">
          <p15:clr>
            <a:srgbClr val="A4A3A4"/>
          </p15:clr>
        </p15:guide>
        <p15:guide id="34" orient="horz" pos="3197" userDrawn="1">
          <p15:clr>
            <a:srgbClr val="A4A3A4"/>
          </p15:clr>
        </p15:guide>
        <p15:guide id="35" pos="3753" userDrawn="1">
          <p15:clr>
            <a:srgbClr val="A4A3A4"/>
          </p15:clr>
        </p15:guide>
        <p15:guide id="36" pos="2982" userDrawn="1">
          <p15:clr>
            <a:srgbClr val="A4A3A4"/>
          </p15:clr>
        </p15:guide>
        <p15:guide id="37" pos="1871" userDrawn="1">
          <p15:clr>
            <a:srgbClr val="A4A3A4"/>
          </p15:clr>
        </p15:guide>
        <p15:guide id="38" orient="horz" pos="3424" userDrawn="1">
          <p15:clr>
            <a:srgbClr val="A4A3A4"/>
          </p15:clr>
        </p15:guide>
        <p15:guide id="39" orient="horz" pos="3946" userDrawn="1">
          <p15:clr>
            <a:srgbClr val="A4A3A4"/>
          </p15:clr>
        </p15:guide>
        <p15:guide id="40" pos="6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09090"/>
    <a:srgbClr val="01A0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1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1574" y="48"/>
      </p:cViewPr>
      <p:guideLst>
        <p:guide orient="horz" pos="2381"/>
        <p:guide pos="192"/>
        <p:guide pos="6543"/>
        <p:guide orient="horz" pos="657"/>
        <p:guide orient="horz" pos="4536"/>
        <p:guide pos="3368"/>
        <p:guide pos="2460"/>
        <p:guide orient="horz" pos="4037"/>
        <p:guide orient="horz" pos="4014"/>
        <p:guide pos="328"/>
        <p:guide pos="6407"/>
        <p:guide orient="horz" pos="226"/>
        <p:guide orient="horz" pos="453"/>
        <p:guide pos="6180"/>
        <p:guide pos="555"/>
        <p:guide orient="horz" pos="884"/>
        <p:guide orient="horz" pos="2132"/>
        <p:guide orient="horz" pos="771"/>
        <p:guide orient="horz" pos="3696"/>
        <p:guide pos="6089"/>
        <p:guide pos="759"/>
        <p:guide pos="5976"/>
        <p:guide pos="3572"/>
        <p:guide orient="horz" pos="499"/>
        <p:guide pos="3163"/>
        <p:guide orient="horz" pos="2562"/>
        <p:guide orient="horz" pos="4218"/>
        <p:guide orient="horz" pos="2653"/>
        <p:guide pos="4864"/>
        <p:guide orient="horz" pos="2971"/>
        <p:guide pos="6497"/>
        <p:guide pos="1349"/>
        <p:guide pos="5068"/>
        <p:guide orient="horz" pos="3197"/>
        <p:guide pos="3753"/>
        <p:guide pos="2982"/>
        <p:guide pos="1871"/>
        <p:guide orient="horz" pos="3424"/>
        <p:guide orient="horz" pos="3946"/>
        <p:guide pos="6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74935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50756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02163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291063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208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53302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758711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80684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5726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91856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4133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3ACDD-E50A-487C-9718-C6158965C1B7}" type="datetimeFigureOut">
              <a:rPr kumimoji="1" lang="ja-JP" altLang="en-US" smtClean="0"/>
              <a:t>2021/8/29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CD747-CBDE-4DD5-8A09-18E5EDB89DF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85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kumimoji="1"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kumimoji="1"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kumimoji="1"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19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BE6A5F61-91B3-4A19-8F97-3122106707F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1951"/>
            <a:ext cx="10691813" cy="5938411"/>
          </a:xfrm>
          <a:prstGeom prst="rect">
            <a:avLst/>
          </a:prstGeom>
        </p:spPr>
      </p:pic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0DF0C4F4-1F17-4941-B2A4-FE77AF91361C}"/>
              </a:ext>
            </a:extLst>
          </p:cNvPr>
          <p:cNvSpPr txBox="1"/>
          <p:nvPr/>
        </p:nvSpPr>
        <p:spPr>
          <a:xfrm>
            <a:off x="204957" y="6060567"/>
            <a:ext cx="3874779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600" b="1" dirty="0">
                <a:latin typeface="游ゴシック Medium" panose="020B0500000000000000" pitchFamily="50" charset="-128"/>
                <a:ea typeface="游ゴシック Medium" panose="020B0500000000000000" pitchFamily="50" charset="-128"/>
              </a:rPr>
              <a:t>○○○○○株式会社 御中</a:t>
            </a:r>
          </a:p>
        </p:txBody>
      </p:sp>
      <p:pic>
        <p:nvPicPr>
          <p:cNvPr id="11" name="図 10">
            <a:extLst>
              <a:ext uri="{FF2B5EF4-FFF2-40B4-BE49-F238E27FC236}">
                <a16:creationId xmlns:a16="http://schemas.microsoft.com/office/drawing/2014/main" id="{B214EF14-5448-4AE3-88E5-99C982637A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733" y="7205921"/>
            <a:ext cx="2551024" cy="122579"/>
          </a:xfrm>
          <a:prstGeom prst="rect">
            <a:avLst/>
          </a:prstGeom>
        </p:spPr>
      </p:pic>
      <p:pic>
        <p:nvPicPr>
          <p:cNvPr id="13" name="図 12" descr="ロゴ, 会社名&#10;&#10;自動的に生成された説明">
            <a:extLst>
              <a:ext uri="{FF2B5EF4-FFF2-40B4-BE49-F238E27FC236}">
                <a16:creationId xmlns:a16="http://schemas.microsoft.com/office/drawing/2014/main" id="{DFDA7A4F-367A-4FAF-97EC-9D6D223490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5150" y="6531392"/>
            <a:ext cx="1473994" cy="735363"/>
          </a:xfrm>
          <a:prstGeom prst="rect">
            <a:avLst/>
          </a:prstGeom>
        </p:spPr>
      </p:pic>
      <p:grpSp>
        <p:nvGrpSpPr>
          <p:cNvPr id="14" name="グループ化 13">
            <a:extLst>
              <a:ext uri="{FF2B5EF4-FFF2-40B4-BE49-F238E27FC236}">
                <a16:creationId xmlns:a16="http://schemas.microsoft.com/office/drawing/2014/main" id="{86991783-5171-4BB9-86B9-C0620F3E1223}"/>
              </a:ext>
            </a:extLst>
          </p:cNvPr>
          <p:cNvGrpSpPr/>
          <p:nvPr/>
        </p:nvGrpSpPr>
        <p:grpSpPr>
          <a:xfrm>
            <a:off x="213912" y="6614457"/>
            <a:ext cx="1456447" cy="545932"/>
            <a:chOff x="213481" y="6591597"/>
            <a:chExt cx="1456447" cy="545932"/>
          </a:xfrm>
        </p:grpSpPr>
        <p:pic>
          <p:nvPicPr>
            <p:cNvPr id="15" name="図 14" descr="図形&#10;&#10;中程度の精度で自動的に生成された説明">
              <a:extLst>
                <a:ext uri="{FF2B5EF4-FFF2-40B4-BE49-F238E27FC236}">
                  <a16:creationId xmlns:a16="http://schemas.microsoft.com/office/drawing/2014/main" id="{F49DD651-8FEE-42A1-B739-A446017759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481" y="6591597"/>
              <a:ext cx="1456447" cy="545932"/>
            </a:xfrm>
            <a:prstGeom prst="rect">
              <a:avLst/>
            </a:prstGeom>
          </p:spPr>
        </p:pic>
        <p:sp>
          <p:nvSpPr>
            <p:cNvPr id="16" name="正方形/長方形 15">
              <a:extLst>
                <a:ext uri="{FF2B5EF4-FFF2-40B4-BE49-F238E27FC236}">
                  <a16:creationId xmlns:a16="http://schemas.microsoft.com/office/drawing/2014/main" id="{4BBD152F-D39A-4B08-A5FE-D083CA84ADAB}"/>
                </a:ext>
              </a:extLst>
            </p:cNvPr>
            <p:cNvSpPr/>
            <p:nvPr/>
          </p:nvSpPr>
          <p:spPr>
            <a:xfrm>
              <a:off x="308134" y="6599280"/>
              <a:ext cx="1260000" cy="396000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24138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テキスト&#10;&#10;自動的に生成された説明">
            <a:extLst>
              <a:ext uri="{FF2B5EF4-FFF2-40B4-BE49-F238E27FC236}">
                <a16:creationId xmlns:a16="http://schemas.microsoft.com/office/drawing/2014/main" id="{94469215-7058-4148-A3DD-548B2A6166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902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793" y="-2984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79D3D661-631B-4DF3-8208-881D7EB383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3" b="-9785"/>
          <a:stretch/>
        </p:blipFill>
        <p:spPr>
          <a:xfrm>
            <a:off x="8842799" y="260428"/>
            <a:ext cx="1369776" cy="311794"/>
          </a:xfrm>
          <a:prstGeom prst="rect">
            <a:avLst/>
          </a:prstGeom>
        </p:spPr>
      </p:pic>
      <p:pic>
        <p:nvPicPr>
          <p:cNvPr id="16" name="図 15">
            <a:extLst>
              <a:ext uri="{FF2B5EF4-FFF2-40B4-BE49-F238E27FC236}">
                <a16:creationId xmlns:a16="http://schemas.microsoft.com/office/drawing/2014/main" id="{CFFB9609-57BB-4D67-A007-54687BF700C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35" name="図 34" descr="グラフ, 折れ線グラフ&#10;&#10;自動的に生成された説明">
            <a:extLst>
              <a:ext uri="{FF2B5EF4-FFF2-40B4-BE49-F238E27FC236}">
                <a16:creationId xmlns:a16="http://schemas.microsoft.com/office/drawing/2014/main" id="{91CC4BD3-2359-4A31-9A66-C76642B42E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9627" b="10821"/>
          <a:stretch/>
        </p:blipFill>
        <p:spPr>
          <a:xfrm>
            <a:off x="5204916" y="5341145"/>
            <a:ext cx="4363453" cy="1116734"/>
          </a:xfrm>
          <a:prstGeom prst="rect">
            <a:avLst/>
          </a:prstGeom>
        </p:spPr>
      </p:pic>
      <p:sp>
        <p:nvSpPr>
          <p:cNvPr id="37" name="フリーフォーム: 図形 36">
            <a:extLst>
              <a:ext uri="{FF2B5EF4-FFF2-40B4-BE49-F238E27FC236}">
                <a16:creationId xmlns:a16="http://schemas.microsoft.com/office/drawing/2014/main" id="{5E76BA10-A652-4D04-BD5C-1890AF90D521}"/>
              </a:ext>
            </a:extLst>
          </p:cNvPr>
          <p:cNvSpPr/>
          <p:nvPr/>
        </p:nvSpPr>
        <p:spPr>
          <a:xfrm>
            <a:off x="5660572" y="5360830"/>
            <a:ext cx="0" cy="269240"/>
          </a:xfrm>
          <a:custGeom>
            <a:avLst/>
            <a:gdLst>
              <a:gd name="connsiteX0" fmla="*/ 0 w 0"/>
              <a:gd name="connsiteY0" fmla="*/ 0 h 269240"/>
              <a:gd name="connsiteX1" fmla="*/ 0 w 0"/>
              <a:gd name="connsiteY1" fmla="*/ 269240 h 26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69240">
                <a:moveTo>
                  <a:pt x="0" y="0"/>
                </a:moveTo>
                <a:lnTo>
                  <a:pt x="0" y="269240"/>
                </a:lnTo>
              </a:path>
            </a:pathLst>
          </a:custGeom>
          <a:noFill/>
          <a:ln>
            <a:solidFill>
              <a:srgbClr val="9090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0" name="フリーフォーム: 図形 39">
            <a:extLst>
              <a:ext uri="{FF2B5EF4-FFF2-40B4-BE49-F238E27FC236}">
                <a16:creationId xmlns:a16="http://schemas.microsoft.com/office/drawing/2014/main" id="{7ADC5C84-ABD4-48EF-89D6-990AAD306450}"/>
              </a:ext>
            </a:extLst>
          </p:cNvPr>
          <p:cNvSpPr/>
          <p:nvPr/>
        </p:nvSpPr>
        <p:spPr>
          <a:xfrm>
            <a:off x="6854372" y="5206524"/>
            <a:ext cx="0" cy="144000"/>
          </a:xfrm>
          <a:custGeom>
            <a:avLst/>
            <a:gdLst>
              <a:gd name="connsiteX0" fmla="*/ 0 w 0"/>
              <a:gd name="connsiteY0" fmla="*/ 0 h 269240"/>
              <a:gd name="connsiteX1" fmla="*/ 0 w 0"/>
              <a:gd name="connsiteY1" fmla="*/ 269240 h 26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69240">
                <a:moveTo>
                  <a:pt x="0" y="0"/>
                </a:moveTo>
                <a:lnTo>
                  <a:pt x="0" y="269240"/>
                </a:lnTo>
              </a:path>
            </a:pathLst>
          </a:custGeom>
          <a:noFill/>
          <a:ln>
            <a:solidFill>
              <a:srgbClr val="9090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1" name="フリーフォーム: 図形 40">
            <a:extLst>
              <a:ext uri="{FF2B5EF4-FFF2-40B4-BE49-F238E27FC236}">
                <a16:creationId xmlns:a16="http://schemas.microsoft.com/office/drawing/2014/main" id="{52B7B241-FDE9-49AB-B85A-0E448BC7FA4E}"/>
              </a:ext>
            </a:extLst>
          </p:cNvPr>
          <p:cNvSpPr/>
          <p:nvPr/>
        </p:nvSpPr>
        <p:spPr>
          <a:xfrm>
            <a:off x="8855892" y="5191430"/>
            <a:ext cx="0" cy="144000"/>
          </a:xfrm>
          <a:custGeom>
            <a:avLst/>
            <a:gdLst>
              <a:gd name="connsiteX0" fmla="*/ 0 w 0"/>
              <a:gd name="connsiteY0" fmla="*/ 0 h 269240"/>
              <a:gd name="connsiteX1" fmla="*/ 0 w 0"/>
              <a:gd name="connsiteY1" fmla="*/ 269240 h 269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69240">
                <a:moveTo>
                  <a:pt x="0" y="0"/>
                </a:moveTo>
                <a:lnTo>
                  <a:pt x="0" y="269240"/>
                </a:lnTo>
              </a:path>
            </a:pathLst>
          </a:custGeom>
          <a:noFill/>
          <a:ln>
            <a:solidFill>
              <a:srgbClr val="9090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3" name="図 42">
            <a:extLst>
              <a:ext uri="{FF2B5EF4-FFF2-40B4-BE49-F238E27FC236}">
                <a16:creationId xmlns:a16="http://schemas.microsoft.com/office/drawing/2014/main" id="{18C87CCB-312B-4DF8-871D-7DEA4A8E6B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98787" y="4548242"/>
            <a:ext cx="2420422" cy="223159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B382758B-09F9-4128-8145-2B5B014BF7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4471" y="6491118"/>
            <a:ext cx="1502966" cy="86591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43DC55B3-1AB9-45F7-8F3E-4B09163F554E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161" y="312296"/>
            <a:ext cx="1710478" cy="204988"/>
          </a:xfrm>
          <a:prstGeom prst="rect">
            <a:avLst/>
          </a:prstGeom>
        </p:spPr>
      </p:pic>
      <p:pic>
        <p:nvPicPr>
          <p:cNvPr id="50" name="図 49" descr="テキスト&#10;&#10;自動的に生成された説明">
            <a:extLst>
              <a:ext uri="{FF2B5EF4-FFF2-40B4-BE49-F238E27FC236}">
                <a16:creationId xmlns:a16="http://schemas.microsoft.com/office/drawing/2014/main" id="{5D9F3AB6-39E2-47F4-B79D-1457F8ECCCF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467" y="606452"/>
            <a:ext cx="8914101" cy="4807574"/>
          </a:xfrm>
          <a:prstGeom prst="rect">
            <a:avLst/>
          </a:prstGeom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4B1E0CBD-AD92-41F0-A633-7CD7AC084616}"/>
              </a:ext>
            </a:extLst>
          </p:cNvPr>
          <p:cNvGrpSpPr/>
          <p:nvPr/>
        </p:nvGrpSpPr>
        <p:grpSpPr>
          <a:xfrm>
            <a:off x="5337864" y="2018467"/>
            <a:ext cx="4154298" cy="1872948"/>
            <a:chOff x="4355306" y="2271402"/>
            <a:chExt cx="5941603" cy="2678748"/>
          </a:xfrm>
        </p:grpSpPr>
        <p:pic>
          <p:nvPicPr>
            <p:cNvPr id="3" name="図 2" descr="木製テーブルの上に置いている様々な書類&#10;&#10;低い精度で自動的に生成された説明">
              <a:extLst>
                <a:ext uri="{FF2B5EF4-FFF2-40B4-BE49-F238E27FC236}">
                  <a16:creationId xmlns:a16="http://schemas.microsoft.com/office/drawing/2014/main" id="{59BF4E58-4820-4AFB-8249-9F5C72127AB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52" t="2579" r="752" b="6700"/>
            <a:stretch/>
          </p:blipFill>
          <p:spPr>
            <a:xfrm>
              <a:off x="4355306" y="2271402"/>
              <a:ext cx="1981199" cy="2678748"/>
            </a:xfrm>
            <a:prstGeom prst="rect">
              <a:avLst/>
            </a:prstGeom>
          </p:spPr>
        </p:pic>
        <p:pic>
          <p:nvPicPr>
            <p:cNvPr id="5" name="図 4" descr="屋内, 異なる, 座る, 多い が含まれている画像&#10;&#10;自動的に生成された説明">
              <a:extLst>
                <a:ext uri="{FF2B5EF4-FFF2-40B4-BE49-F238E27FC236}">
                  <a16:creationId xmlns:a16="http://schemas.microsoft.com/office/drawing/2014/main" id="{DAF7B1EF-EB75-44F1-B36D-ED50E1722D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9" t="1122" r="-169" b="8157"/>
            <a:stretch/>
          </p:blipFill>
          <p:spPr>
            <a:xfrm>
              <a:off x="6322408" y="2271402"/>
              <a:ext cx="1981199" cy="2678748"/>
            </a:xfrm>
            <a:prstGeom prst="rect">
              <a:avLst/>
            </a:prstGeom>
          </p:spPr>
        </p:pic>
        <p:pic>
          <p:nvPicPr>
            <p:cNvPr id="7" name="図 6" descr="テーブルの上にあるいろんな食べ物&#10;&#10;自動的に生成された説明">
              <a:extLst>
                <a:ext uri="{FF2B5EF4-FFF2-40B4-BE49-F238E27FC236}">
                  <a16:creationId xmlns:a16="http://schemas.microsoft.com/office/drawing/2014/main" id="{079B5B48-09F2-4B89-BB02-86E4020BA4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26" b="5453"/>
            <a:stretch/>
          </p:blipFill>
          <p:spPr>
            <a:xfrm>
              <a:off x="8296659" y="2271402"/>
              <a:ext cx="2000250" cy="26787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74086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図 25" descr="テキスト&#10;&#10;自動的に生成された説明">
            <a:extLst>
              <a:ext uri="{FF2B5EF4-FFF2-40B4-BE49-F238E27FC236}">
                <a16:creationId xmlns:a16="http://schemas.microsoft.com/office/drawing/2014/main" id="{4F758B68-DBD3-489E-B2D0-E2FE22229F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7902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793" y="-1851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4" name="図 23">
            <a:extLst>
              <a:ext uri="{FF2B5EF4-FFF2-40B4-BE49-F238E27FC236}">
                <a16:creationId xmlns:a16="http://schemas.microsoft.com/office/drawing/2014/main" id="{6CD49D64-5F7A-4E1A-85D6-00D8BE5B2F4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30" name="図 29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47F75D7E-E49D-4026-96D8-1F0806784A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3" b="-9785"/>
          <a:stretch/>
        </p:blipFill>
        <p:spPr>
          <a:xfrm>
            <a:off x="8842799" y="260428"/>
            <a:ext cx="1369776" cy="311794"/>
          </a:xfrm>
          <a:prstGeom prst="rect">
            <a:avLst/>
          </a:prstGeom>
        </p:spPr>
      </p:pic>
      <p:pic>
        <p:nvPicPr>
          <p:cNvPr id="11" name="図 10" descr="テキスト, ホワイトボード&#10;&#10;自動的に生成された説明">
            <a:extLst>
              <a:ext uri="{FF2B5EF4-FFF2-40B4-BE49-F238E27FC236}">
                <a16:creationId xmlns:a16="http://schemas.microsoft.com/office/drawing/2014/main" id="{C8DF498F-ACB0-4519-9EE8-6216CA688B2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86" r="24405"/>
          <a:stretch/>
        </p:blipFill>
        <p:spPr>
          <a:xfrm>
            <a:off x="2030393" y="2495107"/>
            <a:ext cx="1829735" cy="2283143"/>
          </a:xfrm>
          <a:prstGeom prst="rect">
            <a:avLst/>
          </a:prstGeom>
        </p:spPr>
      </p:pic>
      <p:pic>
        <p:nvPicPr>
          <p:cNvPr id="35" name="図 34" descr="会社名&#10;&#10;中程度の精度で自動的に生成された説明">
            <a:extLst>
              <a:ext uri="{FF2B5EF4-FFF2-40B4-BE49-F238E27FC236}">
                <a16:creationId xmlns:a16="http://schemas.microsoft.com/office/drawing/2014/main" id="{1193598F-DD24-489A-B555-6FCB3C9120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4481" y="2470257"/>
            <a:ext cx="3503167" cy="2352127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23174A90-268F-4B2C-A6BD-61AACF3A9C72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161" y="312296"/>
            <a:ext cx="1710478" cy="204988"/>
          </a:xfrm>
          <a:prstGeom prst="rect">
            <a:avLst/>
          </a:prstGeom>
        </p:spPr>
      </p:pic>
      <p:pic>
        <p:nvPicPr>
          <p:cNvPr id="3" name="図 2" descr="テキスト&#10;&#10;自動的に生成された説明">
            <a:extLst>
              <a:ext uri="{FF2B5EF4-FFF2-40B4-BE49-F238E27FC236}">
                <a16:creationId xmlns:a16="http://schemas.microsoft.com/office/drawing/2014/main" id="{DD160021-ADE8-4D36-B307-C0B66CF1A3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463" y="594425"/>
            <a:ext cx="9105296" cy="5854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815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図 30" descr="テキスト&#10;&#10;自動的に生成された説明">
            <a:extLst>
              <a:ext uri="{FF2B5EF4-FFF2-40B4-BE49-F238E27FC236}">
                <a16:creationId xmlns:a16="http://schemas.microsoft.com/office/drawing/2014/main" id="{47220245-30DA-4F73-9D35-051E55995D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5" t="262" r="15405" b="11647"/>
          <a:stretch/>
        </p:blipFill>
        <p:spPr>
          <a:xfrm>
            <a:off x="0" y="-7902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-1" y="896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3" name="図 22">
            <a:extLst>
              <a:ext uri="{FF2B5EF4-FFF2-40B4-BE49-F238E27FC236}">
                <a16:creationId xmlns:a16="http://schemas.microsoft.com/office/drawing/2014/main" id="{F9DF9FEA-BB24-4DA1-B5C5-9D666E48B5F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pic>
        <p:nvPicPr>
          <p:cNvPr id="29" name="図 28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269D25B2-BD79-4EC8-B53E-0F52AE26264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3" b="-9785"/>
          <a:stretch/>
        </p:blipFill>
        <p:spPr>
          <a:xfrm>
            <a:off x="8842799" y="260428"/>
            <a:ext cx="1369776" cy="311794"/>
          </a:xfrm>
          <a:prstGeom prst="rect">
            <a:avLst/>
          </a:prstGeom>
        </p:spPr>
      </p:pic>
      <p:pic>
        <p:nvPicPr>
          <p:cNvPr id="4" name="図 3" descr="屋内, 座る, テーブル, 異なる が含まれている画像&#10;&#10;自動的に生成された説明">
            <a:extLst>
              <a:ext uri="{FF2B5EF4-FFF2-40B4-BE49-F238E27FC236}">
                <a16:creationId xmlns:a16="http://schemas.microsoft.com/office/drawing/2014/main" id="{FC512E00-E5B9-4096-A1FE-CF58102F7F0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259" y="2746647"/>
            <a:ext cx="8572500" cy="3714750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34678D07-D831-419B-8653-91B0983DC514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161" y="312296"/>
            <a:ext cx="1710478" cy="204988"/>
          </a:xfrm>
          <a:prstGeom prst="rect">
            <a:avLst/>
          </a:prstGeom>
        </p:spPr>
      </p:pic>
      <p:pic>
        <p:nvPicPr>
          <p:cNvPr id="6" name="図 5" descr="テキスト&#10;&#10;自動的に生成された説明">
            <a:extLst>
              <a:ext uri="{FF2B5EF4-FFF2-40B4-BE49-F238E27FC236}">
                <a16:creationId xmlns:a16="http://schemas.microsoft.com/office/drawing/2014/main" id="{788AC3F7-1761-4031-9EEE-3A2F38B05E8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56" y="610333"/>
            <a:ext cx="8365456" cy="2033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2737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図 18" descr="テキスト&#10;&#10;自動的に生成された説明">
            <a:extLst>
              <a:ext uri="{FF2B5EF4-FFF2-40B4-BE49-F238E27FC236}">
                <a16:creationId xmlns:a16="http://schemas.microsoft.com/office/drawing/2014/main" id="{EFBC1AD5-C5A0-4B28-A291-7DCBF0631F9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7902"/>
            <a:ext cx="10691813" cy="7559675"/>
          </a:xfrm>
          <a:prstGeom prst="rect">
            <a:avLst/>
          </a:prstGeom>
        </p:spPr>
      </p:pic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75019C9-56D3-4D38-BEB2-545472D7B791}"/>
              </a:ext>
            </a:extLst>
          </p:cNvPr>
          <p:cNvSpPr/>
          <p:nvPr/>
        </p:nvSpPr>
        <p:spPr>
          <a:xfrm>
            <a:off x="793" y="-10886"/>
            <a:ext cx="10691813" cy="7559675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C2E20FA-4732-4331-9997-34FFD6E3C794}"/>
              </a:ext>
            </a:extLst>
          </p:cNvPr>
          <p:cNvSpPr/>
          <p:nvPr/>
        </p:nvSpPr>
        <p:spPr>
          <a:xfrm>
            <a:off x="520700" y="540000"/>
            <a:ext cx="9650413" cy="6390073"/>
          </a:xfrm>
          <a:prstGeom prst="roundRect">
            <a:avLst>
              <a:gd name="adj" fmla="val 321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フリーフォーム: 図形 26">
            <a:extLst>
              <a:ext uri="{FF2B5EF4-FFF2-40B4-BE49-F238E27FC236}">
                <a16:creationId xmlns:a16="http://schemas.microsoft.com/office/drawing/2014/main" id="{44939AE3-6407-485B-A659-721885508991}"/>
              </a:ext>
            </a:extLst>
          </p:cNvPr>
          <p:cNvSpPr/>
          <p:nvPr/>
        </p:nvSpPr>
        <p:spPr>
          <a:xfrm>
            <a:off x="520860" y="1192193"/>
            <a:ext cx="7200000" cy="0"/>
          </a:xfrm>
          <a:custGeom>
            <a:avLst/>
            <a:gdLst>
              <a:gd name="connsiteX0" fmla="*/ 0 w 6967959"/>
              <a:gd name="connsiteY0" fmla="*/ 0 h 0"/>
              <a:gd name="connsiteX1" fmla="*/ 6967959 w 696795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967959">
                <a:moveTo>
                  <a:pt x="0" y="0"/>
                </a:moveTo>
                <a:lnTo>
                  <a:pt x="6967959" y="0"/>
                </a:lnTo>
              </a:path>
            </a:pathLst>
          </a:custGeom>
          <a:noFill/>
          <a:ln w="158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28974E19-0B8E-4511-906E-5A2A7BEC9A5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18120" y="7266881"/>
            <a:ext cx="2551024" cy="122579"/>
          </a:xfrm>
          <a:prstGeom prst="rect">
            <a:avLst/>
          </a:prstGeom>
        </p:spPr>
      </p:pic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7ABB41DB-DA4A-4046-AC48-50A12DF032AE}"/>
              </a:ext>
            </a:extLst>
          </p:cNvPr>
          <p:cNvSpPr txBox="1"/>
          <p:nvPr/>
        </p:nvSpPr>
        <p:spPr>
          <a:xfrm>
            <a:off x="2970213" y="3011309"/>
            <a:ext cx="21595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altLang="ja-JP" b="1" i="0" dirty="0">
                <a:solidFill>
                  <a:srgbClr val="3A3A3A"/>
                </a:solidFill>
                <a:effectLst/>
                <a:latin typeface="Noto Sans JP"/>
              </a:rPr>
              <a:t>A1</a:t>
            </a:r>
            <a:r>
              <a:rPr lang="ja-JP" altLang="en-US" b="1" i="0" dirty="0">
                <a:solidFill>
                  <a:srgbClr val="3A3A3A"/>
                </a:solidFill>
                <a:effectLst/>
                <a:latin typeface="Noto Sans JP"/>
              </a:rPr>
              <a:t>セット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altLang="ja-JP" b="0" i="0" dirty="0">
                <a:solidFill>
                  <a:srgbClr val="3A3A3A"/>
                </a:solidFill>
                <a:effectLst/>
                <a:latin typeface="Noto Sans JP"/>
              </a:rPr>
              <a:t>W300×H500×D300mm</a:t>
            </a:r>
            <a:br>
              <a:rPr lang="en-US" altLang="ja-JP" b="0" i="0" dirty="0">
                <a:solidFill>
                  <a:srgbClr val="3A3A3A"/>
                </a:solidFill>
                <a:effectLst/>
                <a:latin typeface="Noto Sans JP"/>
              </a:rPr>
            </a:br>
            <a:r>
              <a:rPr lang="en-US" altLang="ja-JP" b="0" i="0" dirty="0">
                <a:solidFill>
                  <a:srgbClr val="3A3A3A"/>
                </a:solidFill>
                <a:effectLst/>
                <a:latin typeface="Noto Sans JP"/>
              </a:rPr>
              <a:t>¥30,000</a:t>
            </a:r>
          </a:p>
        </p:txBody>
      </p:sp>
      <p:pic>
        <p:nvPicPr>
          <p:cNvPr id="21" name="図 20">
            <a:extLst>
              <a:ext uri="{FF2B5EF4-FFF2-40B4-BE49-F238E27FC236}">
                <a16:creationId xmlns:a16="http://schemas.microsoft.com/office/drawing/2014/main" id="{5E018DA4-492B-431F-BB2C-9BD49B6B39F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2161" y="312296"/>
            <a:ext cx="1710478" cy="204988"/>
          </a:xfrm>
          <a:prstGeom prst="rect">
            <a:avLst/>
          </a:prstGeom>
        </p:spPr>
      </p:pic>
      <p:pic>
        <p:nvPicPr>
          <p:cNvPr id="6" name="図 5" descr="ダイアグラム&#10;&#10;自動的に生成された説明">
            <a:extLst>
              <a:ext uri="{FF2B5EF4-FFF2-40B4-BE49-F238E27FC236}">
                <a16:creationId xmlns:a16="http://schemas.microsoft.com/office/drawing/2014/main" id="{36324EA7-B0FE-4D7E-9A02-888B6A27F9F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1735899"/>
            <a:ext cx="9650413" cy="4214014"/>
          </a:xfrm>
          <a:prstGeom prst="rect">
            <a:avLst/>
          </a:prstGeom>
        </p:spPr>
      </p:pic>
      <p:pic>
        <p:nvPicPr>
          <p:cNvPr id="25" name="図 24" descr="テキスト が含まれている画像&#10;&#10;自動的に生成された説明">
            <a:extLst>
              <a:ext uri="{FF2B5EF4-FFF2-40B4-BE49-F238E27FC236}">
                <a16:creationId xmlns:a16="http://schemas.microsoft.com/office/drawing/2014/main" id="{032E6571-51B2-40C7-AEC2-7832F6FA906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163" b="-9785"/>
          <a:stretch/>
        </p:blipFill>
        <p:spPr>
          <a:xfrm>
            <a:off x="8842799" y="260428"/>
            <a:ext cx="1369776" cy="311794"/>
          </a:xfrm>
          <a:prstGeom prst="rect">
            <a:avLst/>
          </a:prstGeom>
        </p:spPr>
      </p:pic>
      <p:sp>
        <p:nvSpPr>
          <p:cNvPr id="36" name="フリーフォーム: 図形 35">
            <a:extLst>
              <a:ext uri="{FF2B5EF4-FFF2-40B4-BE49-F238E27FC236}">
                <a16:creationId xmlns:a16="http://schemas.microsoft.com/office/drawing/2014/main" id="{2C6C48C7-F6A4-49EC-9D7A-B433D1F8C672}"/>
              </a:ext>
            </a:extLst>
          </p:cNvPr>
          <p:cNvSpPr/>
          <p:nvPr/>
        </p:nvSpPr>
        <p:spPr>
          <a:xfrm>
            <a:off x="2152889" y="5981078"/>
            <a:ext cx="72000" cy="792000"/>
          </a:xfrm>
          <a:custGeom>
            <a:avLst/>
            <a:gdLst>
              <a:gd name="connsiteX0" fmla="*/ 0 w 0"/>
              <a:gd name="connsiteY0" fmla="*/ 0 h 1643605"/>
              <a:gd name="connsiteX1" fmla="*/ 0 w 0"/>
              <a:gd name="connsiteY1" fmla="*/ 1643605 h 1643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1643605">
                <a:moveTo>
                  <a:pt x="0" y="0"/>
                </a:moveTo>
                <a:lnTo>
                  <a:pt x="0" y="1643605"/>
                </a:lnTo>
              </a:path>
            </a:pathLst>
          </a:cu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1" name="図 10" descr="テキスト&#10;&#10;自動的に生成された説明">
            <a:extLst>
              <a:ext uri="{FF2B5EF4-FFF2-40B4-BE49-F238E27FC236}">
                <a16:creationId xmlns:a16="http://schemas.microsoft.com/office/drawing/2014/main" id="{62047C91-20B3-4159-A25F-0A9BC86F60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66" y="594938"/>
            <a:ext cx="9221675" cy="6240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8243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471</TotalTime>
  <Words>13</Words>
  <Application>Microsoft Office PowerPoint</Application>
  <PresentationFormat>ユーザー設定</PresentationFormat>
  <Paragraphs>3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1" baseType="lpstr">
      <vt:lpstr>Noto Sans JP</vt:lpstr>
      <vt:lpstr>游ゴシック Medium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Ebata Takashi（江畑 高志）</dc:creator>
  <cp:lastModifiedBy>Ebata Takashi（江畑 高志）</cp:lastModifiedBy>
  <cp:revision>14</cp:revision>
  <dcterms:created xsi:type="dcterms:W3CDTF">2021-08-15T19:14:31Z</dcterms:created>
  <dcterms:modified xsi:type="dcterms:W3CDTF">2021-08-29T13:02:25Z</dcterms:modified>
</cp:coreProperties>
</file>